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66"/>
  </p:notesMasterIdLst>
  <p:sldIdLst>
    <p:sldId id="256" r:id="rId2"/>
    <p:sldId id="264" r:id="rId3"/>
    <p:sldId id="257" r:id="rId4"/>
    <p:sldId id="309" r:id="rId5"/>
    <p:sldId id="323" r:id="rId6"/>
    <p:sldId id="266" r:id="rId7"/>
    <p:sldId id="281" r:id="rId8"/>
    <p:sldId id="300" r:id="rId9"/>
    <p:sldId id="282" r:id="rId10"/>
    <p:sldId id="263" r:id="rId11"/>
    <p:sldId id="268" r:id="rId12"/>
    <p:sldId id="284" r:id="rId13"/>
    <p:sldId id="269" r:id="rId14"/>
    <p:sldId id="285" r:id="rId15"/>
    <p:sldId id="286" r:id="rId16"/>
    <p:sldId id="287" r:id="rId17"/>
    <p:sldId id="288" r:id="rId18"/>
    <p:sldId id="301" r:id="rId19"/>
    <p:sldId id="294" r:id="rId20"/>
    <p:sldId id="295" r:id="rId21"/>
    <p:sldId id="296" r:id="rId22"/>
    <p:sldId id="307" r:id="rId23"/>
    <p:sldId id="297" r:id="rId24"/>
    <p:sldId id="289" r:id="rId25"/>
    <p:sldId id="290" r:id="rId26"/>
    <p:sldId id="291" r:id="rId27"/>
    <p:sldId id="308" r:id="rId28"/>
    <p:sldId id="292" r:id="rId29"/>
    <p:sldId id="298" r:id="rId30"/>
    <p:sldId id="299" r:id="rId31"/>
    <p:sldId id="302" r:id="rId32"/>
    <p:sldId id="304" r:id="rId33"/>
    <p:sldId id="305" r:id="rId34"/>
    <p:sldId id="306" r:id="rId35"/>
    <p:sldId id="303" r:id="rId36"/>
    <p:sldId id="310" r:id="rId37"/>
    <p:sldId id="341" r:id="rId38"/>
    <p:sldId id="324" r:id="rId39"/>
    <p:sldId id="311" r:id="rId40"/>
    <p:sldId id="312" r:id="rId41"/>
    <p:sldId id="325" r:id="rId42"/>
    <p:sldId id="340" r:id="rId43"/>
    <p:sldId id="326" r:id="rId44"/>
    <p:sldId id="313" r:id="rId45"/>
    <p:sldId id="314" r:id="rId46"/>
    <p:sldId id="315" r:id="rId47"/>
    <p:sldId id="335" r:id="rId48"/>
    <p:sldId id="327" r:id="rId49"/>
    <p:sldId id="316" r:id="rId50"/>
    <p:sldId id="317" r:id="rId51"/>
    <p:sldId id="336" r:id="rId52"/>
    <p:sldId id="328" r:id="rId53"/>
    <p:sldId id="318" r:id="rId54"/>
    <p:sldId id="321" r:id="rId55"/>
    <p:sldId id="337" r:id="rId56"/>
    <p:sldId id="334" r:id="rId57"/>
    <p:sldId id="331" r:id="rId58"/>
    <p:sldId id="338" r:id="rId59"/>
    <p:sldId id="330" r:id="rId60"/>
    <p:sldId id="319" r:id="rId61"/>
    <p:sldId id="332" r:id="rId62"/>
    <p:sldId id="339" r:id="rId63"/>
    <p:sldId id="333" r:id="rId64"/>
    <p:sldId id="320" r:id="rId6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指導要領" id="{C9F1B4EE-B997-45BB-86A0-CB390B061351}">
          <p14:sldIdLst>
            <p14:sldId id="256"/>
          </p14:sldIdLst>
        </p14:section>
        <p14:section name="算数" id="{C556C31F-5CA1-4480-9D53-7F688339BFEA}">
          <p14:sldIdLst>
            <p14:sldId id="264"/>
            <p14:sldId id="257"/>
            <p14:sldId id="309"/>
            <p14:sldId id="323"/>
            <p14:sldId id="266"/>
            <p14:sldId id="281"/>
            <p14:sldId id="300"/>
            <p14:sldId id="282"/>
            <p14:sldId id="263"/>
            <p14:sldId id="268"/>
            <p14:sldId id="284"/>
            <p14:sldId id="269"/>
            <p14:sldId id="285"/>
            <p14:sldId id="286"/>
          </p14:sldIdLst>
        </p14:section>
        <p14:section name="音楽" id="{CE742264-0E5F-419A-BAC1-1133006DB8E5}">
          <p14:sldIdLst>
            <p14:sldId id="287"/>
            <p14:sldId id="288"/>
            <p14:sldId id="301"/>
            <p14:sldId id="294"/>
            <p14:sldId id="295"/>
            <p14:sldId id="296"/>
            <p14:sldId id="307"/>
            <p14:sldId id="297"/>
            <p14:sldId id="289"/>
            <p14:sldId id="290"/>
            <p14:sldId id="291"/>
            <p14:sldId id="308"/>
            <p14:sldId id="292"/>
            <p14:sldId id="298"/>
            <p14:sldId id="299"/>
          </p14:sldIdLst>
        </p14:section>
        <p14:section name="社会" id="{F91F285A-0281-40C5-A9DF-9D86EEA8DDF0}">
          <p14:sldIdLst>
            <p14:sldId id="302"/>
            <p14:sldId id="304"/>
            <p14:sldId id="305"/>
            <p14:sldId id="306"/>
            <p14:sldId id="303"/>
          </p14:sldIdLst>
        </p14:section>
        <p14:section name="「サイレン」をつくる" id="{82D73465-9EEE-4F91-A319-F95DAAFB9F27}">
          <p14:sldIdLst>
            <p14:sldId id="310"/>
            <p14:sldId id="341"/>
            <p14:sldId id="324"/>
            <p14:sldId id="311"/>
            <p14:sldId id="312"/>
          </p14:sldIdLst>
        </p14:section>
        <p14:section name="掛け算,足し算" id="{B085FF22-2375-466F-8322-5CAEEFE262C6}">
          <p14:sldIdLst>
            <p14:sldId id="325"/>
            <p14:sldId id="340"/>
            <p14:sldId id="326"/>
            <p14:sldId id="313"/>
            <p14:sldId id="314"/>
          </p14:sldIdLst>
        </p14:section>
        <p14:section name="トンネルで光る" id="{6D362D36-6C59-4ABF-99C2-DBC495BFE199}">
          <p14:sldIdLst>
            <p14:sldId id="315"/>
            <p14:sldId id="335"/>
            <p14:sldId id="327"/>
            <p14:sldId id="316"/>
          </p14:sldIdLst>
        </p14:section>
        <p14:section name="自動ブレーキ" id="{A4F79AFA-CE81-4757-A7C0-5EC4F6FA0943}">
          <p14:sldIdLst>
            <p14:sldId id="317"/>
            <p14:sldId id="336"/>
            <p14:sldId id="328"/>
            <p14:sldId id="318"/>
          </p14:sldIdLst>
        </p14:section>
        <p14:section name="記憶する" id="{B8F7CF62-8781-48DC-AA67-802E9C155895}">
          <p14:sldIdLst>
            <p14:sldId id="321"/>
            <p14:sldId id="337"/>
            <p14:sldId id="334"/>
          </p14:sldIdLst>
        </p14:section>
        <p14:section name="物の移動" id="{2DD6E66D-43BA-49D7-9DBE-F75084750F66}">
          <p14:sldIdLst>
            <p14:sldId id="331"/>
            <p14:sldId id="338"/>
            <p14:sldId id="330"/>
            <p14:sldId id="319"/>
          </p14:sldIdLst>
        </p14:section>
        <p14:section name="車庫入れ" id="{4924D5F5-BCC2-4C2A-8D6B-FD9430DE402E}">
          <p14:sldIdLst>
            <p14:sldId id="332"/>
            <p14:sldId id="339"/>
            <p14:sldId id="333"/>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40" d="100"/>
          <a:sy n="40" d="100"/>
        </p:scale>
        <p:origin x="44" y="7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9.svg"/></Relationships>
</file>

<file path=ppt/diagrams/_rels/data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128C5-DD42-4064-B9CB-3DFB6C0F54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kumimoji="1" lang="ja-JP" altLang="en-US"/>
        </a:p>
      </dgm:t>
    </dgm:pt>
    <dgm:pt modelId="{0E6B0EF1-D799-4FFC-B085-A546B38CB9E1}">
      <dgm:prSet phldrT="[テキスト]"/>
      <dgm:spPr/>
      <dgm:t>
        <a:bodyPr/>
        <a:lstStyle/>
        <a:p>
          <a:r>
            <a:rPr kumimoji="1" lang="ja-JP" altLang="en-US" dirty="0">
              <a:latin typeface="ＭＳ Ｐ明朝" panose="02020600040205080304" pitchFamily="18" charset="-128"/>
              <a:ea typeface="ＭＳ Ｐ明朝" panose="02020600040205080304" pitchFamily="18" charset="-128"/>
            </a:rPr>
            <a:t>プリント課題</a:t>
          </a:r>
        </a:p>
      </dgm:t>
    </dgm:pt>
    <dgm:pt modelId="{818F79A6-D230-405A-ADB4-0BA5E4B06104}" type="parTrans" cxnId="{49B9DCBB-2D5D-4291-AED0-8770502827BA}">
      <dgm:prSet/>
      <dgm:spPr/>
      <dgm:t>
        <a:bodyPr/>
        <a:lstStyle/>
        <a:p>
          <a:endParaRPr kumimoji="1" lang="ja-JP" altLang="en-US"/>
        </a:p>
      </dgm:t>
    </dgm:pt>
    <dgm:pt modelId="{B0C7ED43-CF99-428C-92DE-6775A657B59C}" type="sibTrans" cxnId="{49B9DCBB-2D5D-4291-AED0-8770502827BA}">
      <dgm:prSet/>
      <dgm:spPr/>
      <dgm:t>
        <a:bodyPr/>
        <a:lstStyle/>
        <a:p>
          <a:endParaRPr kumimoji="1" lang="ja-JP" altLang="en-US"/>
        </a:p>
      </dgm:t>
    </dgm:pt>
    <dgm:pt modelId="{701B2781-2FD0-41FD-BBC2-ADB6C816840A}">
      <dgm:prSet phldrT="[テキスト]"/>
      <dgm:spPr/>
      <dgm:t>
        <a:bodyPr/>
        <a:lstStyle/>
        <a:p>
          <a:r>
            <a:rPr kumimoji="1" lang="ja-JP" altLang="en-US" dirty="0">
              <a:latin typeface="ＭＳ Ｐ明朝" panose="02020600040205080304" pitchFamily="18" charset="-128"/>
              <a:ea typeface="ＭＳ Ｐ明朝" panose="02020600040205080304" pitchFamily="18" charset="-128"/>
            </a:rPr>
            <a:t>プログラミング</a:t>
          </a:r>
        </a:p>
      </dgm:t>
    </dgm:pt>
    <dgm:pt modelId="{8CA35F51-15F5-4378-93B0-4DC2744A3D36}" type="parTrans" cxnId="{09AB727A-275E-4266-814B-6D326C532AA4}">
      <dgm:prSet/>
      <dgm:spPr/>
      <dgm:t>
        <a:bodyPr/>
        <a:lstStyle/>
        <a:p>
          <a:endParaRPr kumimoji="1" lang="ja-JP" altLang="en-US"/>
        </a:p>
      </dgm:t>
    </dgm:pt>
    <dgm:pt modelId="{9433FCD3-8316-4C36-B49F-B5ECC58FE911}" type="sibTrans" cxnId="{09AB727A-275E-4266-814B-6D326C532AA4}">
      <dgm:prSet/>
      <dgm:spPr/>
      <dgm:t>
        <a:bodyPr/>
        <a:lstStyle/>
        <a:p>
          <a:endParaRPr kumimoji="1" lang="ja-JP" altLang="en-US"/>
        </a:p>
      </dgm:t>
    </dgm:pt>
    <dgm:pt modelId="{D366089D-FA35-430F-A701-5C28AD5F56FE}">
      <dgm:prSet phldrT="[テキスト]"/>
      <dgm:spPr/>
      <dgm:t>
        <a:bodyPr/>
        <a:lstStyle/>
        <a:p>
          <a:r>
            <a:rPr kumimoji="1" lang="en-US" altLang="ja-JP" dirty="0">
              <a:latin typeface="ＭＳ Ｐ明朝" panose="02020600040205080304" pitchFamily="18" charset="-128"/>
              <a:ea typeface="ＭＳ Ｐ明朝" panose="02020600040205080304" pitchFamily="18" charset="-128"/>
            </a:rPr>
            <a:t>mBot</a:t>
          </a:r>
          <a:r>
            <a:rPr kumimoji="1" lang="ja-JP" altLang="en-US" dirty="0">
              <a:latin typeface="ＭＳ Ｐ明朝" panose="02020600040205080304" pitchFamily="18" charset="-128"/>
              <a:ea typeface="ＭＳ Ｐ明朝" panose="02020600040205080304" pitchFamily="18" charset="-128"/>
            </a:rPr>
            <a:t>を用いて実際にプログラミングを行う</a:t>
          </a:r>
        </a:p>
      </dgm:t>
    </dgm:pt>
    <dgm:pt modelId="{5D4D798A-EF45-4D0E-9271-CF749E3CB484}" type="parTrans" cxnId="{658F96AC-B09E-4F67-9C91-E10E16068B54}">
      <dgm:prSet/>
      <dgm:spPr/>
      <dgm:t>
        <a:bodyPr/>
        <a:lstStyle/>
        <a:p>
          <a:endParaRPr kumimoji="1" lang="ja-JP" altLang="en-US"/>
        </a:p>
      </dgm:t>
    </dgm:pt>
    <dgm:pt modelId="{B9116632-D8E9-473A-8529-1D0B93FF9238}" type="sibTrans" cxnId="{658F96AC-B09E-4F67-9C91-E10E16068B54}">
      <dgm:prSet/>
      <dgm:spPr/>
      <dgm:t>
        <a:bodyPr/>
        <a:lstStyle/>
        <a:p>
          <a:endParaRPr kumimoji="1" lang="ja-JP" altLang="en-US"/>
        </a:p>
      </dgm:t>
    </dgm:pt>
    <dgm:pt modelId="{9F05864F-8658-4536-8D5C-02D027E02A3C}">
      <dgm:prSet phldrT="[テキスト]"/>
      <dgm:spPr/>
      <dgm:t>
        <a:bodyPr/>
        <a:lstStyle/>
        <a:p>
          <a:r>
            <a:rPr kumimoji="1" lang="ja-JP" altLang="en-US" dirty="0">
              <a:latin typeface="ＭＳ Ｐ明朝" panose="02020600040205080304" pitchFamily="18" charset="-128"/>
              <a:ea typeface="ＭＳ Ｐ明朝" panose="02020600040205080304" pitchFamily="18" charset="-128"/>
            </a:rPr>
            <a:t>グループワーク</a:t>
          </a:r>
        </a:p>
      </dgm:t>
    </dgm:pt>
    <dgm:pt modelId="{90732487-B7AF-430F-A9C4-3F43365605BF}" type="parTrans" cxnId="{B37BB648-7328-48C8-9FF5-3CB56E918131}">
      <dgm:prSet/>
      <dgm:spPr/>
      <dgm:t>
        <a:bodyPr/>
        <a:lstStyle/>
        <a:p>
          <a:endParaRPr kumimoji="1" lang="ja-JP" altLang="en-US"/>
        </a:p>
      </dgm:t>
    </dgm:pt>
    <dgm:pt modelId="{7BA5BE38-326B-4166-A3F3-87D6EE9AC7F7}" type="sibTrans" cxnId="{B37BB648-7328-48C8-9FF5-3CB56E918131}">
      <dgm:prSet/>
      <dgm:spPr/>
      <dgm:t>
        <a:bodyPr/>
        <a:lstStyle/>
        <a:p>
          <a:endParaRPr kumimoji="1" lang="ja-JP" altLang="en-US"/>
        </a:p>
      </dgm:t>
    </dgm:pt>
    <dgm:pt modelId="{0DDF0751-A764-4693-8EF5-6C5A00D4A071}">
      <dgm:prSet phldrT="[テキスト]"/>
      <dgm:spPr/>
      <dgm:t>
        <a:bodyPr/>
        <a:lstStyle/>
        <a:p>
          <a:r>
            <a:rPr kumimoji="1" lang="ja-JP" altLang="en-US" dirty="0">
              <a:latin typeface="ＭＳ Ｐ明朝" panose="02020600040205080304" pitchFamily="18" charset="-128"/>
              <a:ea typeface="ＭＳ Ｐ明朝" panose="02020600040205080304" pitchFamily="18" charset="-128"/>
            </a:rPr>
            <a:t>グループでより高度な課題に　　　取り組む</a:t>
          </a:r>
        </a:p>
      </dgm:t>
    </dgm:pt>
    <dgm:pt modelId="{35A9475C-AD8F-47EF-8A91-B89A802C305F}" type="parTrans" cxnId="{DBA2055D-7E2D-410E-891C-BEF8084FB35B}">
      <dgm:prSet/>
      <dgm:spPr/>
      <dgm:t>
        <a:bodyPr/>
        <a:lstStyle/>
        <a:p>
          <a:endParaRPr kumimoji="1" lang="ja-JP" altLang="en-US"/>
        </a:p>
      </dgm:t>
    </dgm:pt>
    <dgm:pt modelId="{FF57DE68-5039-48D0-8246-38D2EEFE0050}" type="sibTrans" cxnId="{DBA2055D-7E2D-410E-891C-BEF8084FB35B}">
      <dgm:prSet/>
      <dgm:spPr/>
      <dgm:t>
        <a:bodyPr/>
        <a:lstStyle/>
        <a:p>
          <a:endParaRPr kumimoji="1" lang="ja-JP" altLang="en-US"/>
        </a:p>
      </dgm:t>
    </dgm:pt>
    <dgm:pt modelId="{97C62AEA-5269-46F2-830C-BC9E32609E66}">
      <dgm:prSet phldrT="[テキスト]"/>
      <dgm:spPr/>
      <dgm:t>
        <a:bodyPr/>
        <a:lstStyle/>
        <a:p>
          <a:r>
            <a:rPr kumimoji="1" lang="ja-JP" altLang="en-US" dirty="0">
              <a:latin typeface="ＭＳ Ｐ明朝" panose="02020600040205080304" pitchFamily="18" charset="-128"/>
              <a:ea typeface="ＭＳ Ｐ明朝" panose="02020600040205080304" pitchFamily="18" charset="-128"/>
            </a:rPr>
            <a:t>簡単な手順</a:t>
          </a:r>
          <a:r>
            <a:rPr kumimoji="1" lang="en-US" altLang="ja-JP" dirty="0">
              <a:latin typeface="ＭＳ Ｐ明朝" panose="02020600040205080304" pitchFamily="18" charset="-128"/>
              <a:ea typeface="ＭＳ Ｐ明朝" panose="02020600040205080304" pitchFamily="18" charset="-128"/>
            </a:rPr>
            <a:t>(</a:t>
          </a:r>
          <a:r>
            <a:rPr kumimoji="1" lang="ja-JP" altLang="en-US" dirty="0">
              <a:latin typeface="ＭＳ Ｐ明朝" panose="02020600040205080304" pitchFamily="18" charset="-128"/>
              <a:ea typeface="ＭＳ Ｐ明朝" panose="02020600040205080304" pitchFamily="18" charset="-128"/>
            </a:rPr>
            <a:t>フロー</a:t>
          </a:r>
          <a:r>
            <a:rPr kumimoji="1" lang="en-US" altLang="ja-JP" dirty="0">
              <a:latin typeface="ＭＳ Ｐ明朝" panose="02020600040205080304" pitchFamily="18" charset="-128"/>
              <a:ea typeface="ＭＳ Ｐ明朝" panose="02020600040205080304" pitchFamily="18" charset="-128"/>
            </a:rPr>
            <a:t>)</a:t>
          </a:r>
          <a:r>
            <a:rPr kumimoji="1" lang="ja-JP" altLang="en-US" dirty="0">
              <a:latin typeface="ＭＳ Ｐ明朝" panose="02020600040205080304" pitchFamily="18" charset="-128"/>
              <a:ea typeface="ＭＳ Ｐ明朝" panose="02020600040205080304" pitchFamily="18" charset="-128"/>
            </a:rPr>
            <a:t>を理解する</a:t>
          </a:r>
        </a:p>
      </dgm:t>
    </dgm:pt>
    <dgm:pt modelId="{904C5CC0-0D71-4ABF-888C-A4F2B393BE71}" type="sibTrans" cxnId="{83DD2BEC-30F0-4493-B1E7-627FAC88A9B4}">
      <dgm:prSet/>
      <dgm:spPr/>
      <dgm:t>
        <a:bodyPr/>
        <a:lstStyle/>
        <a:p>
          <a:endParaRPr kumimoji="1" lang="ja-JP" altLang="en-US"/>
        </a:p>
      </dgm:t>
    </dgm:pt>
    <dgm:pt modelId="{40C6BE3D-492A-44F1-B4D2-17AFDD7BA0A6}" type="parTrans" cxnId="{83DD2BEC-30F0-4493-B1E7-627FAC88A9B4}">
      <dgm:prSet/>
      <dgm:spPr/>
      <dgm:t>
        <a:bodyPr/>
        <a:lstStyle/>
        <a:p>
          <a:endParaRPr kumimoji="1" lang="ja-JP" altLang="en-US"/>
        </a:p>
      </dgm:t>
    </dgm:pt>
    <dgm:pt modelId="{C4240B21-4612-4DA7-B3F3-70A77C37F66B}" type="pres">
      <dgm:prSet presAssocID="{0B8128C5-DD42-4064-B9CB-3DFB6C0F5415}" presName="linear" presStyleCnt="0">
        <dgm:presLayoutVars>
          <dgm:animLvl val="lvl"/>
          <dgm:resizeHandles val="exact"/>
        </dgm:presLayoutVars>
      </dgm:prSet>
      <dgm:spPr/>
    </dgm:pt>
    <dgm:pt modelId="{B15A341D-D081-4DC1-8147-F3015900E15F}" type="pres">
      <dgm:prSet presAssocID="{0E6B0EF1-D799-4FFC-B085-A546B38CB9E1}" presName="parentText" presStyleLbl="node1" presStyleIdx="0" presStyleCnt="3">
        <dgm:presLayoutVars>
          <dgm:chMax val="0"/>
          <dgm:bulletEnabled val="1"/>
        </dgm:presLayoutVars>
      </dgm:prSet>
      <dgm:spPr/>
    </dgm:pt>
    <dgm:pt modelId="{9FC0A1D1-9CBA-4F67-835E-3E897ECE69E0}" type="pres">
      <dgm:prSet presAssocID="{0E6B0EF1-D799-4FFC-B085-A546B38CB9E1}" presName="childText" presStyleLbl="revTx" presStyleIdx="0" presStyleCnt="3">
        <dgm:presLayoutVars>
          <dgm:bulletEnabled val="1"/>
        </dgm:presLayoutVars>
      </dgm:prSet>
      <dgm:spPr/>
    </dgm:pt>
    <dgm:pt modelId="{94BE9BEC-C7BC-44FB-B508-80A094444D2C}" type="pres">
      <dgm:prSet presAssocID="{701B2781-2FD0-41FD-BBC2-ADB6C816840A}" presName="parentText" presStyleLbl="node1" presStyleIdx="1" presStyleCnt="3">
        <dgm:presLayoutVars>
          <dgm:chMax val="0"/>
          <dgm:bulletEnabled val="1"/>
        </dgm:presLayoutVars>
      </dgm:prSet>
      <dgm:spPr/>
    </dgm:pt>
    <dgm:pt modelId="{F0C00120-E36E-45E3-8F12-AA162D510143}" type="pres">
      <dgm:prSet presAssocID="{701B2781-2FD0-41FD-BBC2-ADB6C816840A}" presName="childText" presStyleLbl="revTx" presStyleIdx="1" presStyleCnt="3">
        <dgm:presLayoutVars>
          <dgm:bulletEnabled val="1"/>
        </dgm:presLayoutVars>
      </dgm:prSet>
      <dgm:spPr/>
    </dgm:pt>
    <dgm:pt modelId="{E8BF1D9E-5485-4A56-9A86-332BEA03BF08}" type="pres">
      <dgm:prSet presAssocID="{9F05864F-8658-4536-8D5C-02D027E02A3C}" presName="parentText" presStyleLbl="node1" presStyleIdx="2" presStyleCnt="3">
        <dgm:presLayoutVars>
          <dgm:chMax val="0"/>
          <dgm:bulletEnabled val="1"/>
        </dgm:presLayoutVars>
      </dgm:prSet>
      <dgm:spPr/>
    </dgm:pt>
    <dgm:pt modelId="{2B6B03A8-D592-44AF-A3E7-9D6A6569F611}" type="pres">
      <dgm:prSet presAssocID="{9F05864F-8658-4536-8D5C-02D027E02A3C}" presName="childText" presStyleLbl="revTx" presStyleIdx="2" presStyleCnt="3">
        <dgm:presLayoutVars>
          <dgm:bulletEnabled val="1"/>
        </dgm:presLayoutVars>
      </dgm:prSet>
      <dgm:spPr/>
    </dgm:pt>
  </dgm:ptLst>
  <dgm:cxnLst>
    <dgm:cxn modelId="{E64A4312-E1FD-4769-AAD6-098A2E7078C5}" type="presOf" srcId="{D366089D-FA35-430F-A701-5C28AD5F56FE}" destId="{F0C00120-E36E-45E3-8F12-AA162D510143}" srcOrd="0" destOrd="0" presId="urn:microsoft.com/office/officeart/2005/8/layout/vList2"/>
    <dgm:cxn modelId="{DC2E0A16-47DB-481D-8F4A-E5B829AC8894}" type="presOf" srcId="{9F05864F-8658-4536-8D5C-02D027E02A3C}" destId="{E8BF1D9E-5485-4A56-9A86-332BEA03BF08}" srcOrd="0" destOrd="0" presId="urn:microsoft.com/office/officeart/2005/8/layout/vList2"/>
    <dgm:cxn modelId="{E47D7D31-1B48-4D3B-B2C8-F6D3342F5416}" type="presOf" srcId="{97C62AEA-5269-46F2-830C-BC9E32609E66}" destId="{9FC0A1D1-9CBA-4F67-835E-3E897ECE69E0}" srcOrd="0" destOrd="0" presId="urn:microsoft.com/office/officeart/2005/8/layout/vList2"/>
    <dgm:cxn modelId="{DBA2055D-7E2D-410E-891C-BEF8084FB35B}" srcId="{9F05864F-8658-4536-8D5C-02D027E02A3C}" destId="{0DDF0751-A764-4693-8EF5-6C5A00D4A071}" srcOrd="0" destOrd="0" parTransId="{35A9475C-AD8F-47EF-8A91-B89A802C305F}" sibTransId="{FF57DE68-5039-48D0-8246-38D2EEFE0050}"/>
    <dgm:cxn modelId="{A7BFBB63-8BF5-4CA1-B4ED-CAABDFCF8B5E}" type="presOf" srcId="{0E6B0EF1-D799-4FFC-B085-A546B38CB9E1}" destId="{B15A341D-D081-4DC1-8147-F3015900E15F}" srcOrd="0" destOrd="0" presId="urn:microsoft.com/office/officeart/2005/8/layout/vList2"/>
    <dgm:cxn modelId="{B37BB648-7328-48C8-9FF5-3CB56E918131}" srcId="{0B8128C5-DD42-4064-B9CB-3DFB6C0F5415}" destId="{9F05864F-8658-4536-8D5C-02D027E02A3C}" srcOrd="2" destOrd="0" parTransId="{90732487-B7AF-430F-A9C4-3F43365605BF}" sibTransId="{7BA5BE38-326B-4166-A3F3-87D6EE9AC7F7}"/>
    <dgm:cxn modelId="{09AB727A-275E-4266-814B-6D326C532AA4}" srcId="{0B8128C5-DD42-4064-B9CB-3DFB6C0F5415}" destId="{701B2781-2FD0-41FD-BBC2-ADB6C816840A}" srcOrd="1" destOrd="0" parTransId="{8CA35F51-15F5-4378-93B0-4DC2744A3D36}" sibTransId="{9433FCD3-8316-4C36-B49F-B5ECC58FE911}"/>
    <dgm:cxn modelId="{18028FA9-C29B-493D-AC9B-BD828E38E20F}" type="presOf" srcId="{701B2781-2FD0-41FD-BBC2-ADB6C816840A}" destId="{94BE9BEC-C7BC-44FB-B508-80A094444D2C}" srcOrd="0" destOrd="0" presId="urn:microsoft.com/office/officeart/2005/8/layout/vList2"/>
    <dgm:cxn modelId="{658F96AC-B09E-4F67-9C91-E10E16068B54}" srcId="{701B2781-2FD0-41FD-BBC2-ADB6C816840A}" destId="{D366089D-FA35-430F-A701-5C28AD5F56FE}" srcOrd="0" destOrd="0" parTransId="{5D4D798A-EF45-4D0E-9271-CF749E3CB484}" sibTransId="{B9116632-D8E9-473A-8529-1D0B93FF9238}"/>
    <dgm:cxn modelId="{49B9DCBB-2D5D-4291-AED0-8770502827BA}" srcId="{0B8128C5-DD42-4064-B9CB-3DFB6C0F5415}" destId="{0E6B0EF1-D799-4FFC-B085-A546B38CB9E1}" srcOrd="0" destOrd="0" parTransId="{818F79A6-D230-405A-ADB4-0BA5E4B06104}" sibTransId="{B0C7ED43-CF99-428C-92DE-6775A657B59C}"/>
    <dgm:cxn modelId="{31994DE9-C048-4B56-8F58-E22AF2AF5C5D}" type="presOf" srcId="{0DDF0751-A764-4693-8EF5-6C5A00D4A071}" destId="{2B6B03A8-D592-44AF-A3E7-9D6A6569F611}" srcOrd="0" destOrd="0" presId="urn:microsoft.com/office/officeart/2005/8/layout/vList2"/>
    <dgm:cxn modelId="{83DD2BEC-30F0-4493-B1E7-627FAC88A9B4}" srcId="{0E6B0EF1-D799-4FFC-B085-A546B38CB9E1}" destId="{97C62AEA-5269-46F2-830C-BC9E32609E66}" srcOrd="0" destOrd="0" parTransId="{40C6BE3D-492A-44F1-B4D2-17AFDD7BA0A6}" sibTransId="{904C5CC0-0D71-4ABF-888C-A4F2B393BE71}"/>
    <dgm:cxn modelId="{FA35C9EF-3054-48EF-BA1E-C60D6A63D5AD}" type="presOf" srcId="{0B8128C5-DD42-4064-B9CB-3DFB6C0F5415}" destId="{C4240B21-4612-4DA7-B3F3-70A77C37F66B}" srcOrd="0" destOrd="0" presId="urn:microsoft.com/office/officeart/2005/8/layout/vList2"/>
    <dgm:cxn modelId="{5115BDD7-5086-4A7F-AB0B-7F0A649D3587}" type="presParOf" srcId="{C4240B21-4612-4DA7-B3F3-70A77C37F66B}" destId="{B15A341D-D081-4DC1-8147-F3015900E15F}" srcOrd="0" destOrd="0" presId="urn:microsoft.com/office/officeart/2005/8/layout/vList2"/>
    <dgm:cxn modelId="{F3BDA15E-1A7D-4FEC-BF82-84EA914EB21B}" type="presParOf" srcId="{C4240B21-4612-4DA7-B3F3-70A77C37F66B}" destId="{9FC0A1D1-9CBA-4F67-835E-3E897ECE69E0}" srcOrd="1" destOrd="0" presId="urn:microsoft.com/office/officeart/2005/8/layout/vList2"/>
    <dgm:cxn modelId="{13534881-5816-4B3A-98DF-306CA35F4BCD}" type="presParOf" srcId="{C4240B21-4612-4DA7-B3F3-70A77C37F66B}" destId="{94BE9BEC-C7BC-44FB-B508-80A094444D2C}" srcOrd="2" destOrd="0" presId="urn:microsoft.com/office/officeart/2005/8/layout/vList2"/>
    <dgm:cxn modelId="{D46771F6-B7B5-49D5-A7E4-711BD17B8F21}" type="presParOf" srcId="{C4240B21-4612-4DA7-B3F3-70A77C37F66B}" destId="{F0C00120-E36E-45E3-8F12-AA162D510143}" srcOrd="3" destOrd="0" presId="urn:microsoft.com/office/officeart/2005/8/layout/vList2"/>
    <dgm:cxn modelId="{0B76A206-B12E-45A3-8EB6-C563BF16FD5D}" type="presParOf" srcId="{C4240B21-4612-4DA7-B3F3-70A77C37F66B}" destId="{E8BF1D9E-5485-4A56-9A86-332BEA03BF08}" srcOrd="4" destOrd="0" presId="urn:microsoft.com/office/officeart/2005/8/layout/vList2"/>
    <dgm:cxn modelId="{CF5B6EF2-528A-44AB-B01C-70D57B969309}" type="presParOf" srcId="{C4240B21-4612-4DA7-B3F3-70A77C37F66B}" destId="{2B6B03A8-D592-44AF-A3E7-9D6A6569F61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FC271-EBA4-4E10-A066-C3AE48B697C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3056F52-4A38-41D2-9E2E-5A7878610966}">
      <dgm:prSet/>
      <dgm:spPr/>
      <dgm:t>
        <a:bodyPr/>
        <a:lstStyle/>
        <a:p>
          <a:r>
            <a:rPr kumimoji="1" lang="ja-JP" altLang="en-US" dirty="0">
              <a:latin typeface="ＭＳ Ｐ明朝" panose="02020600040205080304" pitchFamily="18" charset="-128"/>
              <a:ea typeface="ＭＳ Ｐ明朝" panose="02020600040205080304" pitchFamily="18" charset="-128"/>
            </a:rPr>
            <a:t>①</a:t>
          </a:r>
          <a:r>
            <a:rPr kumimoji="1" lang="ja-JP" dirty="0">
              <a:latin typeface="ＭＳ Ｐ明朝" panose="02020600040205080304" pitchFamily="18" charset="-128"/>
              <a:ea typeface="ＭＳ Ｐ明朝" panose="02020600040205080304" pitchFamily="18" charset="-128"/>
            </a:rPr>
            <a:t>つくる曲を決める</a:t>
          </a:r>
          <a:endParaRPr lang="en-US" dirty="0">
            <a:latin typeface="ＭＳ Ｐ明朝" panose="02020600040205080304" pitchFamily="18" charset="-128"/>
            <a:ea typeface="ＭＳ Ｐ明朝" panose="02020600040205080304" pitchFamily="18" charset="-128"/>
          </a:endParaRPr>
        </a:p>
      </dgm:t>
    </dgm:pt>
    <dgm:pt modelId="{2C6779C9-0EA2-44CE-A75D-57F8C34DD0C3}" type="parTrans" cxnId="{8136AA55-DD0D-4DDB-872E-D108A0A85C73}">
      <dgm:prSet/>
      <dgm:spPr/>
      <dgm:t>
        <a:bodyPr/>
        <a:lstStyle/>
        <a:p>
          <a:endParaRPr lang="en-US"/>
        </a:p>
      </dgm:t>
    </dgm:pt>
    <dgm:pt modelId="{A1A0D70A-4D63-4993-A7C0-E64754B35C2A}" type="sibTrans" cxnId="{8136AA55-DD0D-4DDB-872E-D108A0A85C73}">
      <dgm:prSet/>
      <dgm:spPr/>
      <dgm:t>
        <a:bodyPr/>
        <a:lstStyle/>
        <a:p>
          <a:endParaRPr lang="en-US"/>
        </a:p>
      </dgm:t>
    </dgm:pt>
    <dgm:pt modelId="{4B086EFF-BE0B-4301-8557-20E00BF456A2}">
      <dgm:prSet/>
      <dgm:spPr/>
      <dgm:t>
        <a:bodyPr/>
        <a:lstStyle/>
        <a:p>
          <a:r>
            <a:rPr kumimoji="1" lang="ja-JP" altLang="en-US" dirty="0">
              <a:latin typeface="ＭＳ Ｐ明朝" panose="02020600040205080304" pitchFamily="18" charset="-128"/>
              <a:ea typeface="ＭＳ Ｐ明朝" panose="02020600040205080304" pitchFamily="18" charset="-128"/>
            </a:rPr>
            <a:t>②</a:t>
          </a:r>
          <a:r>
            <a:rPr kumimoji="1" lang="ja-JP" dirty="0">
              <a:latin typeface="ＭＳ Ｐ明朝" panose="02020600040205080304" pitchFamily="18" charset="-128"/>
              <a:ea typeface="ＭＳ Ｐ明朝" panose="02020600040205080304" pitchFamily="18" charset="-128"/>
            </a:rPr>
            <a:t>曲の楽譜を配布</a:t>
          </a:r>
          <a:endParaRPr lang="en-US" dirty="0">
            <a:latin typeface="ＭＳ Ｐ明朝" panose="02020600040205080304" pitchFamily="18" charset="-128"/>
            <a:ea typeface="ＭＳ Ｐ明朝" panose="02020600040205080304" pitchFamily="18" charset="-128"/>
          </a:endParaRPr>
        </a:p>
      </dgm:t>
    </dgm:pt>
    <dgm:pt modelId="{EDC9587F-9CE5-42F5-B0B3-4E7EE8BBC6C1}" type="parTrans" cxnId="{B836205E-478F-4EA8-B12B-DB9DB4FBA5BD}">
      <dgm:prSet/>
      <dgm:spPr/>
      <dgm:t>
        <a:bodyPr/>
        <a:lstStyle/>
        <a:p>
          <a:endParaRPr lang="en-US"/>
        </a:p>
      </dgm:t>
    </dgm:pt>
    <dgm:pt modelId="{7EAEF7D9-6D34-42FA-AC25-A5DDA32FAD6F}" type="sibTrans" cxnId="{B836205E-478F-4EA8-B12B-DB9DB4FBA5BD}">
      <dgm:prSet/>
      <dgm:spPr/>
      <dgm:t>
        <a:bodyPr/>
        <a:lstStyle/>
        <a:p>
          <a:endParaRPr lang="en-US"/>
        </a:p>
      </dgm:t>
    </dgm:pt>
    <dgm:pt modelId="{F3C6AFC9-7016-444A-9B83-95F872D409DA}">
      <dgm:prSet/>
      <dgm:spPr/>
      <dgm:t>
        <a:bodyPr/>
        <a:lstStyle/>
        <a:p>
          <a:r>
            <a:rPr kumimoji="1" lang="ja-JP" altLang="en-US" dirty="0">
              <a:latin typeface="ＭＳ Ｐ明朝" panose="02020600040205080304" pitchFamily="18" charset="-128"/>
              <a:ea typeface="ＭＳ Ｐ明朝" panose="02020600040205080304" pitchFamily="18" charset="-128"/>
            </a:rPr>
            <a:t>③</a:t>
          </a:r>
          <a:r>
            <a:rPr kumimoji="1" lang="en-US" dirty="0">
              <a:latin typeface="ＭＳ Ｐ明朝" panose="02020600040205080304" pitchFamily="18" charset="-128"/>
              <a:ea typeface="ＭＳ Ｐ明朝" panose="02020600040205080304" pitchFamily="18" charset="-128"/>
            </a:rPr>
            <a:t>mBot</a:t>
          </a:r>
          <a:r>
            <a:rPr kumimoji="1" lang="ja-JP" dirty="0">
              <a:latin typeface="ＭＳ Ｐ明朝" panose="02020600040205080304" pitchFamily="18" charset="-128"/>
              <a:ea typeface="ＭＳ Ｐ明朝" panose="02020600040205080304" pitchFamily="18" charset="-128"/>
            </a:rPr>
            <a:t>でプログラミング</a:t>
          </a:r>
          <a:endParaRPr lang="en-US" dirty="0">
            <a:latin typeface="ＭＳ Ｐ明朝" panose="02020600040205080304" pitchFamily="18" charset="-128"/>
            <a:ea typeface="ＭＳ Ｐ明朝" panose="02020600040205080304" pitchFamily="18" charset="-128"/>
          </a:endParaRPr>
        </a:p>
      </dgm:t>
    </dgm:pt>
    <dgm:pt modelId="{D08FE996-62B3-49DE-BB9A-5C9024F086AC}" type="parTrans" cxnId="{211F0087-2AE5-4EDC-A7E7-4575BA8142D5}">
      <dgm:prSet/>
      <dgm:spPr/>
      <dgm:t>
        <a:bodyPr/>
        <a:lstStyle/>
        <a:p>
          <a:endParaRPr lang="en-US"/>
        </a:p>
      </dgm:t>
    </dgm:pt>
    <dgm:pt modelId="{BE93175C-850A-4C16-A5C0-2D364F00A92A}" type="sibTrans" cxnId="{211F0087-2AE5-4EDC-A7E7-4575BA8142D5}">
      <dgm:prSet/>
      <dgm:spPr/>
      <dgm:t>
        <a:bodyPr/>
        <a:lstStyle/>
        <a:p>
          <a:endParaRPr lang="en-US"/>
        </a:p>
      </dgm:t>
    </dgm:pt>
    <dgm:pt modelId="{158BB75A-FA76-496E-844F-CE0F06124DB3}" type="pres">
      <dgm:prSet presAssocID="{EBCFC271-EBA4-4E10-A066-C3AE48B697C8}" presName="linear" presStyleCnt="0">
        <dgm:presLayoutVars>
          <dgm:animLvl val="lvl"/>
          <dgm:resizeHandles val="exact"/>
        </dgm:presLayoutVars>
      </dgm:prSet>
      <dgm:spPr/>
    </dgm:pt>
    <dgm:pt modelId="{BAA72DAC-780C-404B-B8BA-898D6D4DFC3D}" type="pres">
      <dgm:prSet presAssocID="{D3056F52-4A38-41D2-9E2E-5A7878610966}" presName="parentText" presStyleLbl="node1" presStyleIdx="0" presStyleCnt="3">
        <dgm:presLayoutVars>
          <dgm:chMax val="0"/>
          <dgm:bulletEnabled val="1"/>
        </dgm:presLayoutVars>
      </dgm:prSet>
      <dgm:spPr/>
    </dgm:pt>
    <dgm:pt modelId="{D10FC1D5-8943-400D-8C6B-71BCA2072E8E}" type="pres">
      <dgm:prSet presAssocID="{A1A0D70A-4D63-4993-A7C0-E64754B35C2A}" presName="spacer" presStyleCnt="0"/>
      <dgm:spPr/>
    </dgm:pt>
    <dgm:pt modelId="{AADF8EB2-124E-486E-BD58-468229D0E0D3}" type="pres">
      <dgm:prSet presAssocID="{4B086EFF-BE0B-4301-8557-20E00BF456A2}" presName="parentText" presStyleLbl="node1" presStyleIdx="1" presStyleCnt="3">
        <dgm:presLayoutVars>
          <dgm:chMax val="0"/>
          <dgm:bulletEnabled val="1"/>
        </dgm:presLayoutVars>
      </dgm:prSet>
      <dgm:spPr/>
    </dgm:pt>
    <dgm:pt modelId="{9582FC30-C5C2-473C-B274-979663922469}" type="pres">
      <dgm:prSet presAssocID="{7EAEF7D9-6D34-42FA-AC25-A5DDA32FAD6F}" presName="spacer" presStyleCnt="0"/>
      <dgm:spPr/>
    </dgm:pt>
    <dgm:pt modelId="{510BB86E-5603-4ABB-8A89-0EC5A29CA360}" type="pres">
      <dgm:prSet presAssocID="{F3C6AFC9-7016-444A-9B83-95F872D409DA}" presName="parentText" presStyleLbl="node1" presStyleIdx="2" presStyleCnt="3">
        <dgm:presLayoutVars>
          <dgm:chMax val="0"/>
          <dgm:bulletEnabled val="1"/>
        </dgm:presLayoutVars>
      </dgm:prSet>
      <dgm:spPr/>
    </dgm:pt>
  </dgm:ptLst>
  <dgm:cxnLst>
    <dgm:cxn modelId="{B836205E-478F-4EA8-B12B-DB9DB4FBA5BD}" srcId="{EBCFC271-EBA4-4E10-A066-C3AE48B697C8}" destId="{4B086EFF-BE0B-4301-8557-20E00BF456A2}" srcOrd="1" destOrd="0" parTransId="{EDC9587F-9CE5-42F5-B0B3-4E7EE8BBC6C1}" sibTransId="{7EAEF7D9-6D34-42FA-AC25-A5DDA32FAD6F}"/>
    <dgm:cxn modelId="{8136AA55-DD0D-4DDB-872E-D108A0A85C73}" srcId="{EBCFC271-EBA4-4E10-A066-C3AE48B697C8}" destId="{D3056F52-4A38-41D2-9E2E-5A7878610966}" srcOrd="0" destOrd="0" parTransId="{2C6779C9-0EA2-44CE-A75D-57F8C34DD0C3}" sibTransId="{A1A0D70A-4D63-4993-A7C0-E64754B35C2A}"/>
    <dgm:cxn modelId="{EA4FD577-69B8-4809-AC82-76C59B76D03A}" type="presOf" srcId="{F3C6AFC9-7016-444A-9B83-95F872D409DA}" destId="{510BB86E-5603-4ABB-8A89-0EC5A29CA360}" srcOrd="0" destOrd="0" presId="urn:microsoft.com/office/officeart/2005/8/layout/vList2"/>
    <dgm:cxn modelId="{AAACF178-AB36-4215-A3B8-0A1B592DCE43}" type="presOf" srcId="{EBCFC271-EBA4-4E10-A066-C3AE48B697C8}" destId="{158BB75A-FA76-496E-844F-CE0F06124DB3}" srcOrd="0" destOrd="0" presId="urn:microsoft.com/office/officeart/2005/8/layout/vList2"/>
    <dgm:cxn modelId="{76E53584-FFF8-4474-AA19-75ECEFE26D26}" type="presOf" srcId="{4B086EFF-BE0B-4301-8557-20E00BF456A2}" destId="{AADF8EB2-124E-486E-BD58-468229D0E0D3}" srcOrd="0" destOrd="0" presId="urn:microsoft.com/office/officeart/2005/8/layout/vList2"/>
    <dgm:cxn modelId="{211F0087-2AE5-4EDC-A7E7-4575BA8142D5}" srcId="{EBCFC271-EBA4-4E10-A066-C3AE48B697C8}" destId="{F3C6AFC9-7016-444A-9B83-95F872D409DA}" srcOrd="2" destOrd="0" parTransId="{D08FE996-62B3-49DE-BB9A-5C9024F086AC}" sibTransId="{BE93175C-850A-4C16-A5C0-2D364F00A92A}"/>
    <dgm:cxn modelId="{7ABCC4BA-B3C0-433B-8D57-22A1263559E9}" type="presOf" srcId="{D3056F52-4A38-41D2-9E2E-5A7878610966}" destId="{BAA72DAC-780C-404B-B8BA-898D6D4DFC3D}" srcOrd="0" destOrd="0" presId="urn:microsoft.com/office/officeart/2005/8/layout/vList2"/>
    <dgm:cxn modelId="{608C1EF2-4B25-4619-9F70-EDE9AD16442B}" type="presParOf" srcId="{158BB75A-FA76-496E-844F-CE0F06124DB3}" destId="{BAA72DAC-780C-404B-B8BA-898D6D4DFC3D}" srcOrd="0" destOrd="0" presId="urn:microsoft.com/office/officeart/2005/8/layout/vList2"/>
    <dgm:cxn modelId="{CFD7B147-807D-4392-8E5D-B1FD7E5B7E07}" type="presParOf" srcId="{158BB75A-FA76-496E-844F-CE0F06124DB3}" destId="{D10FC1D5-8943-400D-8C6B-71BCA2072E8E}" srcOrd="1" destOrd="0" presId="urn:microsoft.com/office/officeart/2005/8/layout/vList2"/>
    <dgm:cxn modelId="{14249C85-284E-4D04-AFF9-2BEFEE72A274}" type="presParOf" srcId="{158BB75A-FA76-496E-844F-CE0F06124DB3}" destId="{AADF8EB2-124E-486E-BD58-468229D0E0D3}" srcOrd="2" destOrd="0" presId="urn:microsoft.com/office/officeart/2005/8/layout/vList2"/>
    <dgm:cxn modelId="{57432B77-69A2-4586-B809-24B6792A704A}" type="presParOf" srcId="{158BB75A-FA76-496E-844F-CE0F06124DB3}" destId="{9582FC30-C5C2-473C-B274-979663922469}" srcOrd="3" destOrd="0" presId="urn:microsoft.com/office/officeart/2005/8/layout/vList2"/>
    <dgm:cxn modelId="{B25B72BD-947C-4063-8366-405B704D3D27}" type="presParOf" srcId="{158BB75A-FA76-496E-844F-CE0F06124DB3}" destId="{510BB86E-5603-4ABB-8A89-0EC5A29CA36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F776F0-3B32-4CBF-8809-4DBC4CED31F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4F66250-0A00-46F4-807F-347787703E1F}">
      <dgm:prSet/>
      <dgm:spPr/>
      <dgm:t>
        <a:bodyPr/>
        <a:lstStyle/>
        <a:p>
          <a:r>
            <a:rPr kumimoji="1" lang="ja-JP" dirty="0">
              <a:latin typeface="ＭＳ Ｐ明朝" panose="02020600040205080304" pitchFamily="18" charset="-128"/>
              <a:ea typeface="ＭＳ Ｐ明朝" panose="02020600040205080304" pitchFamily="18" charset="-128"/>
            </a:rPr>
            <a:t>逐次処理</a:t>
          </a:r>
          <a:endParaRPr lang="en-US" dirty="0">
            <a:latin typeface="ＭＳ Ｐ明朝" panose="02020600040205080304" pitchFamily="18" charset="-128"/>
            <a:ea typeface="ＭＳ Ｐ明朝" panose="02020600040205080304" pitchFamily="18" charset="-128"/>
          </a:endParaRPr>
        </a:p>
      </dgm:t>
    </dgm:pt>
    <dgm:pt modelId="{8AA77D33-CEC6-4EA4-B992-4D1E677200E0}" type="parTrans" cxnId="{0EB22A61-2E25-4935-B791-88F8E24F5E80}">
      <dgm:prSet/>
      <dgm:spPr/>
      <dgm:t>
        <a:bodyPr/>
        <a:lstStyle/>
        <a:p>
          <a:endParaRPr lang="en-US"/>
        </a:p>
      </dgm:t>
    </dgm:pt>
    <dgm:pt modelId="{C319E1A1-2CC3-4130-BF9D-8155A1E5460D}" type="sibTrans" cxnId="{0EB22A61-2E25-4935-B791-88F8E24F5E80}">
      <dgm:prSet/>
      <dgm:spPr/>
      <dgm:t>
        <a:bodyPr/>
        <a:lstStyle/>
        <a:p>
          <a:endParaRPr lang="en-US"/>
        </a:p>
      </dgm:t>
    </dgm:pt>
    <dgm:pt modelId="{2811B496-57BB-4391-83B1-B8FF53CAABEF}">
      <dgm:prSet/>
      <dgm:spPr/>
      <dgm:t>
        <a:bodyPr/>
        <a:lstStyle/>
        <a:p>
          <a:r>
            <a:rPr kumimoji="1" lang="ja-JP" dirty="0">
              <a:latin typeface="ＭＳ Ｐ明朝" panose="02020600040205080304" pitchFamily="18" charset="-128"/>
              <a:ea typeface="ＭＳ Ｐ明朝" panose="02020600040205080304" pitchFamily="18" charset="-128"/>
            </a:rPr>
            <a:t>繰り返し処理</a:t>
          </a:r>
          <a:endParaRPr lang="en-US" dirty="0">
            <a:latin typeface="ＭＳ Ｐ明朝" panose="02020600040205080304" pitchFamily="18" charset="-128"/>
            <a:ea typeface="ＭＳ Ｐ明朝" panose="02020600040205080304" pitchFamily="18" charset="-128"/>
          </a:endParaRPr>
        </a:p>
      </dgm:t>
    </dgm:pt>
    <dgm:pt modelId="{EA7E00D2-0EE9-4F1A-9D2A-63580873AA52}" type="parTrans" cxnId="{78518D8D-C844-4E1A-AFD1-169214EAC597}">
      <dgm:prSet/>
      <dgm:spPr/>
      <dgm:t>
        <a:bodyPr/>
        <a:lstStyle/>
        <a:p>
          <a:endParaRPr lang="en-US"/>
        </a:p>
      </dgm:t>
    </dgm:pt>
    <dgm:pt modelId="{9923DCD4-E355-4134-B478-F783F224EF8E}" type="sibTrans" cxnId="{78518D8D-C844-4E1A-AFD1-169214EAC597}">
      <dgm:prSet/>
      <dgm:spPr/>
      <dgm:t>
        <a:bodyPr/>
        <a:lstStyle/>
        <a:p>
          <a:endParaRPr lang="en-US"/>
        </a:p>
      </dgm:t>
    </dgm:pt>
    <dgm:pt modelId="{2A205D40-2721-4A11-972D-F75399293A5F}" type="pres">
      <dgm:prSet presAssocID="{E1F776F0-3B32-4CBF-8809-4DBC4CED31F3}" presName="root" presStyleCnt="0">
        <dgm:presLayoutVars>
          <dgm:dir/>
          <dgm:resizeHandles val="exact"/>
        </dgm:presLayoutVars>
      </dgm:prSet>
      <dgm:spPr/>
    </dgm:pt>
    <dgm:pt modelId="{495E6B02-6DE1-4CC0-8F1E-B01EA60C2329}" type="pres">
      <dgm:prSet presAssocID="{E4F66250-0A00-46F4-807F-347787703E1F}" presName="compNode" presStyleCnt="0"/>
      <dgm:spPr/>
    </dgm:pt>
    <dgm:pt modelId="{8CC6A668-597A-4275-AD1E-38044AEC955D}" type="pres">
      <dgm:prSet presAssocID="{E4F66250-0A00-46F4-807F-347787703E1F}" presName="bgRect" presStyleLbl="bgShp" presStyleIdx="0" presStyleCnt="2"/>
      <dgm:spPr/>
    </dgm:pt>
    <dgm:pt modelId="{BC804D23-B555-4601-9248-F19B0CBDE742}" type="pres">
      <dgm:prSet presAssocID="{E4F66250-0A00-46F4-807F-347787703E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2B77738-955C-4F4F-82BC-10FF48674B57}" type="pres">
      <dgm:prSet presAssocID="{E4F66250-0A00-46F4-807F-347787703E1F}" presName="spaceRect" presStyleCnt="0"/>
      <dgm:spPr/>
    </dgm:pt>
    <dgm:pt modelId="{DDD95E5F-0C24-4405-88D1-21D23D74FBD6}" type="pres">
      <dgm:prSet presAssocID="{E4F66250-0A00-46F4-807F-347787703E1F}" presName="parTx" presStyleLbl="revTx" presStyleIdx="0" presStyleCnt="2">
        <dgm:presLayoutVars>
          <dgm:chMax val="0"/>
          <dgm:chPref val="0"/>
        </dgm:presLayoutVars>
      </dgm:prSet>
      <dgm:spPr/>
    </dgm:pt>
    <dgm:pt modelId="{B4ED436C-FAAC-4234-8488-4157B1425859}" type="pres">
      <dgm:prSet presAssocID="{C319E1A1-2CC3-4130-BF9D-8155A1E5460D}" presName="sibTrans" presStyleCnt="0"/>
      <dgm:spPr/>
    </dgm:pt>
    <dgm:pt modelId="{D8537206-462B-4EA0-805F-2BB30373DC57}" type="pres">
      <dgm:prSet presAssocID="{2811B496-57BB-4391-83B1-B8FF53CAABEF}" presName="compNode" presStyleCnt="0"/>
      <dgm:spPr/>
    </dgm:pt>
    <dgm:pt modelId="{03BBFD76-95C6-4C16-AA7A-FC74CC259503}" type="pres">
      <dgm:prSet presAssocID="{2811B496-57BB-4391-83B1-B8FF53CAABEF}" presName="bgRect" presStyleLbl="bgShp" presStyleIdx="1" presStyleCnt="2"/>
      <dgm:spPr/>
    </dgm:pt>
    <dgm:pt modelId="{8F47EDB7-9ED2-4E3D-9D47-95BC89E3CBE9}" type="pres">
      <dgm:prSet presAssocID="{2811B496-57BB-4391-83B1-B8FF53CAABE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07786447-D00C-416F-ABE6-D5D014421A20}" type="pres">
      <dgm:prSet presAssocID="{2811B496-57BB-4391-83B1-B8FF53CAABEF}" presName="spaceRect" presStyleCnt="0"/>
      <dgm:spPr/>
    </dgm:pt>
    <dgm:pt modelId="{8C94D18A-DD63-429A-9B7F-42AC4AB4D836}" type="pres">
      <dgm:prSet presAssocID="{2811B496-57BB-4391-83B1-B8FF53CAABEF}" presName="parTx" presStyleLbl="revTx" presStyleIdx="1" presStyleCnt="2">
        <dgm:presLayoutVars>
          <dgm:chMax val="0"/>
          <dgm:chPref val="0"/>
        </dgm:presLayoutVars>
      </dgm:prSet>
      <dgm:spPr/>
    </dgm:pt>
  </dgm:ptLst>
  <dgm:cxnLst>
    <dgm:cxn modelId="{3E481704-BD16-4529-AFA6-29BE466B0224}" type="presOf" srcId="{E4F66250-0A00-46F4-807F-347787703E1F}" destId="{DDD95E5F-0C24-4405-88D1-21D23D74FBD6}" srcOrd="0" destOrd="0" presId="urn:microsoft.com/office/officeart/2018/2/layout/IconVerticalSolidList"/>
    <dgm:cxn modelId="{AE5B3508-CCDB-4046-85F4-2FA22C767DA4}" type="presOf" srcId="{E1F776F0-3B32-4CBF-8809-4DBC4CED31F3}" destId="{2A205D40-2721-4A11-972D-F75399293A5F}" srcOrd="0" destOrd="0" presId="urn:microsoft.com/office/officeart/2018/2/layout/IconVerticalSolidList"/>
    <dgm:cxn modelId="{8E018B2F-21C0-4CBA-B85B-DCA5360DBF14}" type="presOf" srcId="{2811B496-57BB-4391-83B1-B8FF53CAABEF}" destId="{8C94D18A-DD63-429A-9B7F-42AC4AB4D836}" srcOrd="0" destOrd="0" presId="urn:microsoft.com/office/officeart/2018/2/layout/IconVerticalSolidList"/>
    <dgm:cxn modelId="{0EB22A61-2E25-4935-B791-88F8E24F5E80}" srcId="{E1F776F0-3B32-4CBF-8809-4DBC4CED31F3}" destId="{E4F66250-0A00-46F4-807F-347787703E1F}" srcOrd="0" destOrd="0" parTransId="{8AA77D33-CEC6-4EA4-B992-4D1E677200E0}" sibTransId="{C319E1A1-2CC3-4130-BF9D-8155A1E5460D}"/>
    <dgm:cxn modelId="{78518D8D-C844-4E1A-AFD1-169214EAC597}" srcId="{E1F776F0-3B32-4CBF-8809-4DBC4CED31F3}" destId="{2811B496-57BB-4391-83B1-B8FF53CAABEF}" srcOrd="1" destOrd="0" parTransId="{EA7E00D2-0EE9-4F1A-9D2A-63580873AA52}" sibTransId="{9923DCD4-E355-4134-B478-F783F224EF8E}"/>
    <dgm:cxn modelId="{7AA01DF9-400B-43E5-9A40-EA565E6B01D1}" type="presParOf" srcId="{2A205D40-2721-4A11-972D-F75399293A5F}" destId="{495E6B02-6DE1-4CC0-8F1E-B01EA60C2329}" srcOrd="0" destOrd="0" presId="urn:microsoft.com/office/officeart/2018/2/layout/IconVerticalSolidList"/>
    <dgm:cxn modelId="{5447B567-CB00-4F41-9E19-E420D941DB08}" type="presParOf" srcId="{495E6B02-6DE1-4CC0-8F1E-B01EA60C2329}" destId="{8CC6A668-597A-4275-AD1E-38044AEC955D}" srcOrd="0" destOrd="0" presId="urn:microsoft.com/office/officeart/2018/2/layout/IconVerticalSolidList"/>
    <dgm:cxn modelId="{76C7E5BA-A0BF-4316-ADE6-B734A34979B1}" type="presParOf" srcId="{495E6B02-6DE1-4CC0-8F1E-B01EA60C2329}" destId="{BC804D23-B555-4601-9248-F19B0CBDE742}" srcOrd="1" destOrd="0" presId="urn:microsoft.com/office/officeart/2018/2/layout/IconVerticalSolidList"/>
    <dgm:cxn modelId="{AED4C3F8-85B5-4D7F-97F8-337030679382}" type="presParOf" srcId="{495E6B02-6DE1-4CC0-8F1E-B01EA60C2329}" destId="{B2B77738-955C-4F4F-82BC-10FF48674B57}" srcOrd="2" destOrd="0" presId="urn:microsoft.com/office/officeart/2018/2/layout/IconVerticalSolidList"/>
    <dgm:cxn modelId="{F541B918-0D5F-4C0F-BAAC-16C3386E4622}" type="presParOf" srcId="{495E6B02-6DE1-4CC0-8F1E-B01EA60C2329}" destId="{DDD95E5F-0C24-4405-88D1-21D23D74FBD6}" srcOrd="3" destOrd="0" presId="urn:microsoft.com/office/officeart/2018/2/layout/IconVerticalSolidList"/>
    <dgm:cxn modelId="{A37E0FA2-29EE-4705-9759-113F69C2ED1E}" type="presParOf" srcId="{2A205D40-2721-4A11-972D-F75399293A5F}" destId="{B4ED436C-FAAC-4234-8488-4157B1425859}" srcOrd="1" destOrd="0" presId="urn:microsoft.com/office/officeart/2018/2/layout/IconVerticalSolidList"/>
    <dgm:cxn modelId="{144394A6-3701-4500-9CF1-0CABE5E6936B}" type="presParOf" srcId="{2A205D40-2721-4A11-972D-F75399293A5F}" destId="{D8537206-462B-4EA0-805F-2BB30373DC57}" srcOrd="2" destOrd="0" presId="urn:microsoft.com/office/officeart/2018/2/layout/IconVerticalSolidList"/>
    <dgm:cxn modelId="{A78F5F80-29FB-4E1C-A973-A141966036B9}" type="presParOf" srcId="{D8537206-462B-4EA0-805F-2BB30373DC57}" destId="{03BBFD76-95C6-4C16-AA7A-FC74CC259503}" srcOrd="0" destOrd="0" presId="urn:microsoft.com/office/officeart/2018/2/layout/IconVerticalSolidList"/>
    <dgm:cxn modelId="{F2FF208B-3247-46BB-A447-D99B100F0AA2}" type="presParOf" srcId="{D8537206-462B-4EA0-805F-2BB30373DC57}" destId="{8F47EDB7-9ED2-4E3D-9D47-95BC89E3CBE9}" srcOrd="1" destOrd="0" presId="urn:microsoft.com/office/officeart/2018/2/layout/IconVerticalSolidList"/>
    <dgm:cxn modelId="{F19ED08B-CE50-4265-8279-9793EE3A40EB}" type="presParOf" srcId="{D8537206-462B-4EA0-805F-2BB30373DC57}" destId="{07786447-D00C-416F-ABE6-D5D014421A20}" srcOrd="2" destOrd="0" presId="urn:microsoft.com/office/officeart/2018/2/layout/IconVerticalSolidList"/>
    <dgm:cxn modelId="{CA251FE5-839B-4101-9F82-BED3B590A749}" type="presParOf" srcId="{D8537206-462B-4EA0-805F-2BB30373DC57}" destId="{8C94D18A-DD63-429A-9B7F-42AC4AB4D8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D3328A-F77D-4E8F-BBA4-EC6FFA8C511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49C32B1-5AE4-4634-B5D7-64F375258752}">
      <dgm:prSet/>
      <dgm:spPr/>
      <dgm:t>
        <a:bodyPr/>
        <a:lstStyle/>
        <a:p>
          <a:r>
            <a:rPr kumimoji="1" lang="ja-JP" dirty="0">
              <a:latin typeface="ＭＳ Ｐ明朝" panose="02020600040205080304" pitchFamily="18" charset="-128"/>
              <a:ea typeface="ＭＳ Ｐ明朝" panose="02020600040205080304" pitchFamily="18" charset="-128"/>
            </a:rPr>
            <a:t>逐次処理</a:t>
          </a:r>
          <a:endParaRPr lang="en-US" dirty="0">
            <a:latin typeface="ＭＳ Ｐ明朝" panose="02020600040205080304" pitchFamily="18" charset="-128"/>
            <a:ea typeface="ＭＳ Ｐ明朝" panose="02020600040205080304" pitchFamily="18" charset="-128"/>
          </a:endParaRPr>
        </a:p>
      </dgm:t>
    </dgm:pt>
    <dgm:pt modelId="{660C7FCE-96F6-4954-ADD2-6C93554543B7}" type="parTrans" cxnId="{D7E309CE-40D1-4D48-BF07-DFA27459FD51}">
      <dgm:prSet/>
      <dgm:spPr/>
      <dgm:t>
        <a:bodyPr/>
        <a:lstStyle/>
        <a:p>
          <a:endParaRPr lang="en-US"/>
        </a:p>
      </dgm:t>
    </dgm:pt>
    <dgm:pt modelId="{8A359254-B254-40AE-A71D-74921D4CC0BC}" type="sibTrans" cxnId="{D7E309CE-40D1-4D48-BF07-DFA27459FD51}">
      <dgm:prSet/>
      <dgm:spPr/>
      <dgm:t>
        <a:bodyPr/>
        <a:lstStyle/>
        <a:p>
          <a:endParaRPr lang="en-US"/>
        </a:p>
      </dgm:t>
    </dgm:pt>
    <dgm:pt modelId="{7EC1621C-8728-4705-A0EE-4E1CDCCF671C}">
      <dgm:prSet/>
      <dgm:spPr/>
      <dgm:t>
        <a:bodyPr/>
        <a:lstStyle/>
        <a:p>
          <a:r>
            <a:rPr kumimoji="1" lang="ja-JP" dirty="0">
              <a:latin typeface="ＭＳ Ｐ明朝" panose="02020600040205080304" pitchFamily="18" charset="-128"/>
              <a:ea typeface="ＭＳ Ｐ明朝" panose="02020600040205080304" pitchFamily="18" charset="-128"/>
            </a:rPr>
            <a:t>繰り返し処理</a:t>
          </a:r>
          <a:endParaRPr lang="en-US" dirty="0">
            <a:latin typeface="ＭＳ Ｐ明朝" panose="02020600040205080304" pitchFamily="18" charset="-128"/>
            <a:ea typeface="ＭＳ Ｐ明朝" panose="02020600040205080304" pitchFamily="18" charset="-128"/>
          </a:endParaRPr>
        </a:p>
      </dgm:t>
    </dgm:pt>
    <dgm:pt modelId="{4CCB0D8B-25B0-4952-80CE-94C7ADBDD7EE}" type="parTrans" cxnId="{9A90D9F7-EE66-485A-85D6-79584947C875}">
      <dgm:prSet/>
      <dgm:spPr/>
      <dgm:t>
        <a:bodyPr/>
        <a:lstStyle/>
        <a:p>
          <a:endParaRPr lang="en-US"/>
        </a:p>
      </dgm:t>
    </dgm:pt>
    <dgm:pt modelId="{A175CFD4-5159-4CA1-83AB-9C456E431434}" type="sibTrans" cxnId="{9A90D9F7-EE66-485A-85D6-79584947C875}">
      <dgm:prSet/>
      <dgm:spPr/>
      <dgm:t>
        <a:bodyPr/>
        <a:lstStyle/>
        <a:p>
          <a:endParaRPr lang="en-US"/>
        </a:p>
      </dgm:t>
    </dgm:pt>
    <dgm:pt modelId="{D7807F02-AAF7-4A5A-88BE-C2E792737AF6}">
      <dgm:prSet/>
      <dgm:spPr/>
      <dgm:t>
        <a:bodyPr/>
        <a:lstStyle/>
        <a:p>
          <a:r>
            <a:rPr kumimoji="1" lang="ja-JP" dirty="0">
              <a:latin typeface="ＭＳ Ｐ明朝" panose="02020600040205080304" pitchFamily="18" charset="-128"/>
              <a:ea typeface="ＭＳ Ｐ明朝" panose="02020600040205080304" pitchFamily="18" charset="-128"/>
            </a:rPr>
            <a:t>分岐処理</a:t>
          </a:r>
          <a:endParaRPr lang="en-US" dirty="0">
            <a:latin typeface="ＭＳ Ｐ明朝" panose="02020600040205080304" pitchFamily="18" charset="-128"/>
            <a:ea typeface="ＭＳ Ｐ明朝" panose="02020600040205080304" pitchFamily="18" charset="-128"/>
          </a:endParaRPr>
        </a:p>
      </dgm:t>
    </dgm:pt>
    <dgm:pt modelId="{FD4FE610-2CB0-461F-8343-E9F2E9B15B62}" type="parTrans" cxnId="{8FEFA47F-ADD3-4DA8-9E5D-72BC6A58A23D}">
      <dgm:prSet/>
      <dgm:spPr/>
      <dgm:t>
        <a:bodyPr/>
        <a:lstStyle/>
        <a:p>
          <a:endParaRPr lang="en-US"/>
        </a:p>
      </dgm:t>
    </dgm:pt>
    <dgm:pt modelId="{B04CBEF3-778B-4F25-A8E5-103F7C6FD791}" type="sibTrans" cxnId="{8FEFA47F-ADD3-4DA8-9E5D-72BC6A58A23D}">
      <dgm:prSet/>
      <dgm:spPr/>
      <dgm:t>
        <a:bodyPr/>
        <a:lstStyle/>
        <a:p>
          <a:endParaRPr lang="en-US"/>
        </a:p>
      </dgm:t>
    </dgm:pt>
    <dgm:pt modelId="{DADD7BBD-D286-4334-A147-A67E56780016}" type="pres">
      <dgm:prSet presAssocID="{FBD3328A-F77D-4E8F-BBA4-EC6FFA8C511B}" presName="root" presStyleCnt="0">
        <dgm:presLayoutVars>
          <dgm:dir/>
          <dgm:resizeHandles val="exact"/>
        </dgm:presLayoutVars>
      </dgm:prSet>
      <dgm:spPr/>
    </dgm:pt>
    <dgm:pt modelId="{42118235-4A16-4949-A9B2-F7085C8B4E2B}" type="pres">
      <dgm:prSet presAssocID="{049C32B1-5AE4-4634-B5D7-64F375258752}" presName="compNode" presStyleCnt="0"/>
      <dgm:spPr/>
    </dgm:pt>
    <dgm:pt modelId="{804A62A9-393B-4FF2-963A-F9FE66B957DF}" type="pres">
      <dgm:prSet presAssocID="{049C32B1-5AE4-4634-B5D7-64F375258752}" presName="bgRect" presStyleLbl="bgShp" presStyleIdx="0" presStyleCnt="3"/>
      <dgm:spPr/>
    </dgm:pt>
    <dgm:pt modelId="{7376DE4D-B70C-4FA9-A4CD-218377744644}" type="pres">
      <dgm:prSet presAssocID="{049C32B1-5AE4-4634-B5D7-64F3752587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74B794B-4382-4898-ACD3-FABEC494759D}" type="pres">
      <dgm:prSet presAssocID="{049C32B1-5AE4-4634-B5D7-64F375258752}" presName="spaceRect" presStyleCnt="0"/>
      <dgm:spPr/>
    </dgm:pt>
    <dgm:pt modelId="{7C2F5357-9AB5-4935-A1B8-F6955C0DD7A2}" type="pres">
      <dgm:prSet presAssocID="{049C32B1-5AE4-4634-B5D7-64F375258752}" presName="parTx" presStyleLbl="revTx" presStyleIdx="0" presStyleCnt="3">
        <dgm:presLayoutVars>
          <dgm:chMax val="0"/>
          <dgm:chPref val="0"/>
        </dgm:presLayoutVars>
      </dgm:prSet>
      <dgm:spPr/>
    </dgm:pt>
    <dgm:pt modelId="{1868098B-0F62-4E63-AEE1-EA552BAEF996}" type="pres">
      <dgm:prSet presAssocID="{8A359254-B254-40AE-A71D-74921D4CC0BC}" presName="sibTrans" presStyleCnt="0"/>
      <dgm:spPr/>
    </dgm:pt>
    <dgm:pt modelId="{C495F122-7C30-42D6-A2E7-B3989E7BA269}" type="pres">
      <dgm:prSet presAssocID="{7EC1621C-8728-4705-A0EE-4E1CDCCF671C}" presName="compNode" presStyleCnt="0"/>
      <dgm:spPr/>
    </dgm:pt>
    <dgm:pt modelId="{DA8A5582-D8F3-4195-AD90-137C1BA2D1FF}" type="pres">
      <dgm:prSet presAssocID="{7EC1621C-8728-4705-A0EE-4E1CDCCF671C}" presName="bgRect" presStyleLbl="bgShp" presStyleIdx="1" presStyleCnt="3"/>
      <dgm:spPr/>
    </dgm:pt>
    <dgm:pt modelId="{00654203-A4F2-4703-86D8-C4DF2FE70B26}" type="pres">
      <dgm:prSet presAssocID="{7EC1621C-8728-4705-A0EE-4E1CDCCF67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755895E3-051A-458B-AC08-BE4B59F3BA30}" type="pres">
      <dgm:prSet presAssocID="{7EC1621C-8728-4705-A0EE-4E1CDCCF671C}" presName="spaceRect" presStyleCnt="0"/>
      <dgm:spPr/>
    </dgm:pt>
    <dgm:pt modelId="{E5CDD3AF-8C8F-498B-AF37-3128BF51CABD}" type="pres">
      <dgm:prSet presAssocID="{7EC1621C-8728-4705-A0EE-4E1CDCCF671C}" presName="parTx" presStyleLbl="revTx" presStyleIdx="1" presStyleCnt="3">
        <dgm:presLayoutVars>
          <dgm:chMax val="0"/>
          <dgm:chPref val="0"/>
        </dgm:presLayoutVars>
      </dgm:prSet>
      <dgm:spPr/>
    </dgm:pt>
    <dgm:pt modelId="{731A4141-3FEF-412E-A56A-A42B1CFA61E6}" type="pres">
      <dgm:prSet presAssocID="{A175CFD4-5159-4CA1-83AB-9C456E431434}" presName="sibTrans" presStyleCnt="0"/>
      <dgm:spPr/>
    </dgm:pt>
    <dgm:pt modelId="{ADF6A89B-AB71-43AA-ABFC-E02AF0DDE9C9}" type="pres">
      <dgm:prSet presAssocID="{D7807F02-AAF7-4A5A-88BE-C2E792737AF6}" presName="compNode" presStyleCnt="0"/>
      <dgm:spPr/>
    </dgm:pt>
    <dgm:pt modelId="{F28929D2-BF38-4E7F-AED0-2337197316F5}" type="pres">
      <dgm:prSet presAssocID="{D7807F02-AAF7-4A5A-88BE-C2E792737AF6}" presName="bgRect" presStyleLbl="bgShp" presStyleIdx="2" presStyleCnt="3"/>
      <dgm:spPr/>
    </dgm:pt>
    <dgm:pt modelId="{48710F4E-5409-4053-9FC2-E73D004BE767}" type="pres">
      <dgm:prSet presAssocID="{D7807F02-AAF7-4A5A-88BE-C2E792737A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B651461-50E0-42AD-B17C-76ED06704824}" type="pres">
      <dgm:prSet presAssocID="{D7807F02-AAF7-4A5A-88BE-C2E792737AF6}" presName="spaceRect" presStyleCnt="0"/>
      <dgm:spPr/>
    </dgm:pt>
    <dgm:pt modelId="{D48CBB9D-0501-40B4-B9E0-CA9BCFBBDDF5}" type="pres">
      <dgm:prSet presAssocID="{D7807F02-AAF7-4A5A-88BE-C2E792737AF6}" presName="parTx" presStyleLbl="revTx" presStyleIdx="2" presStyleCnt="3">
        <dgm:presLayoutVars>
          <dgm:chMax val="0"/>
          <dgm:chPref val="0"/>
        </dgm:presLayoutVars>
      </dgm:prSet>
      <dgm:spPr/>
    </dgm:pt>
  </dgm:ptLst>
  <dgm:cxnLst>
    <dgm:cxn modelId="{143A5526-F623-40DA-A56C-5D15C6D4ACB4}" type="presOf" srcId="{D7807F02-AAF7-4A5A-88BE-C2E792737AF6}" destId="{D48CBB9D-0501-40B4-B9E0-CA9BCFBBDDF5}" srcOrd="0" destOrd="0" presId="urn:microsoft.com/office/officeart/2018/2/layout/IconVerticalSolidList"/>
    <dgm:cxn modelId="{E2C67C63-E0E8-457D-9E41-072589E2393B}" type="presOf" srcId="{FBD3328A-F77D-4E8F-BBA4-EC6FFA8C511B}" destId="{DADD7BBD-D286-4334-A147-A67E56780016}" srcOrd="0" destOrd="0" presId="urn:microsoft.com/office/officeart/2018/2/layout/IconVerticalSolidList"/>
    <dgm:cxn modelId="{8FEFA47F-ADD3-4DA8-9E5D-72BC6A58A23D}" srcId="{FBD3328A-F77D-4E8F-BBA4-EC6FFA8C511B}" destId="{D7807F02-AAF7-4A5A-88BE-C2E792737AF6}" srcOrd="2" destOrd="0" parTransId="{FD4FE610-2CB0-461F-8343-E9F2E9B15B62}" sibTransId="{B04CBEF3-778B-4F25-A8E5-103F7C6FD791}"/>
    <dgm:cxn modelId="{4C25E58A-5725-4246-9091-AA1E0F2FCD49}" type="presOf" srcId="{7EC1621C-8728-4705-A0EE-4E1CDCCF671C}" destId="{E5CDD3AF-8C8F-498B-AF37-3128BF51CABD}" srcOrd="0" destOrd="0" presId="urn:microsoft.com/office/officeart/2018/2/layout/IconVerticalSolidList"/>
    <dgm:cxn modelId="{D7E309CE-40D1-4D48-BF07-DFA27459FD51}" srcId="{FBD3328A-F77D-4E8F-BBA4-EC6FFA8C511B}" destId="{049C32B1-5AE4-4634-B5D7-64F375258752}" srcOrd="0" destOrd="0" parTransId="{660C7FCE-96F6-4954-ADD2-6C93554543B7}" sibTransId="{8A359254-B254-40AE-A71D-74921D4CC0BC}"/>
    <dgm:cxn modelId="{35327CE1-315B-4C14-9CCC-3B0294E722AD}" type="presOf" srcId="{049C32B1-5AE4-4634-B5D7-64F375258752}" destId="{7C2F5357-9AB5-4935-A1B8-F6955C0DD7A2}" srcOrd="0" destOrd="0" presId="urn:microsoft.com/office/officeart/2018/2/layout/IconVerticalSolidList"/>
    <dgm:cxn modelId="{9A90D9F7-EE66-485A-85D6-79584947C875}" srcId="{FBD3328A-F77D-4E8F-BBA4-EC6FFA8C511B}" destId="{7EC1621C-8728-4705-A0EE-4E1CDCCF671C}" srcOrd="1" destOrd="0" parTransId="{4CCB0D8B-25B0-4952-80CE-94C7ADBDD7EE}" sibTransId="{A175CFD4-5159-4CA1-83AB-9C456E431434}"/>
    <dgm:cxn modelId="{5CC3B8ED-9F73-479B-944C-9ADC84BBB11F}" type="presParOf" srcId="{DADD7BBD-D286-4334-A147-A67E56780016}" destId="{42118235-4A16-4949-A9B2-F7085C8B4E2B}" srcOrd="0" destOrd="0" presId="urn:microsoft.com/office/officeart/2018/2/layout/IconVerticalSolidList"/>
    <dgm:cxn modelId="{E8397BCE-D51D-4DD7-BC11-CB00BB84BF2B}" type="presParOf" srcId="{42118235-4A16-4949-A9B2-F7085C8B4E2B}" destId="{804A62A9-393B-4FF2-963A-F9FE66B957DF}" srcOrd="0" destOrd="0" presId="urn:microsoft.com/office/officeart/2018/2/layout/IconVerticalSolidList"/>
    <dgm:cxn modelId="{495843F5-E285-472B-902C-D16E7F214BBA}" type="presParOf" srcId="{42118235-4A16-4949-A9B2-F7085C8B4E2B}" destId="{7376DE4D-B70C-4FA9-A4CD-218377744644}" srcOrd="1" destOrd="0" presId="urn:microsoft.com/office/officeart/2018/2/layout/IconVerticalSolidList"/>
    <dgm:cxn modelId="{590DBBE9-EC2D-4657-95D9-5D32FBD1036C}" type="presParOf" srcId="{42118235-4A16-4949-A9B2-F7085C8B4E2B}" destId="{874B794B-4382-4898-ACD3-FABEC494759D}" srcOrd="2" destOrd="0" presId="urn:microsoft.com/office/officeart/2018/2/layout/IconVerticalSolidList"/>
    <dgm:cxn modelId="{77188068-2A2A-473B-8B84-0858479810E8}" type="presParOf" srcId="{42118235-4A16-4949-A9B2-F7085C8B4E2B}" destId="{7C2F5357-9AB5-4935-A1B8-F6955C0DD7A2}" srcOrd="3" destOrd="0" presId="urn:microsoft.com/office/officeart/2018/2/layout/IconVerticalSolidList"/>
    <dgm:cxn modelId="{9DAA048F-0A8B-4640-BA49-AD5D7094408A}" type="presParOf" srcId="{DADD7BBD-D286-4334-A147-A67E56780016}" destId="{1868098B-0F62-4E63-AEE1-EA552BAEF996}" srcOrd="1" destOrd="0" presId="urn:microsoft.com/office/officeart/2018/2/layout/IconVerticalSolidList"/>
    <dgm:cxn modelId="{BB5CDEFE-3FFD-4EFB-A74C-68A67014A44B}" type="presParOf" srcId="{DADD7BBD-D286-4334-A147-A67E56780016}" destId="{C495F122-7C30-42D6-A2E7-B3989E7BA269}" srcOrd="2" destOrd="0" presId="urn:microsoft.com/office/officeart/2018/2/layout/IconVerticalSolidList"/>
    <dgm:cxn modelId="{C8934D7E-E77A-4790-9C63-03EF55D0ACE3}" type="presParOf" srcId="{C495F122-7C30-42D6-A2E7-B3989E7BA269}" destId="{DA8A5582-D8F3-4195-AD90-137C1BA2D1FF}" srcOrd="0" destOrd="0" presId="urn:microsoft.com/office/officeart/2018/2/layout/IconVerticalSolidList"/>
    <dgm:cxn modelId="{523B1E9C-FEC8-4A18-9F8A-08E114C12480}" type="presParOf" srcId="{C495F122-7C30-42D6-A2E7-B3989E7BA269}" destId="{00654203-A4F2-4703-86D8-C4DF2FE70B26}" srcOrd="1" destOrd="0" presId="urn:microsoft.com/office/officeart/2018/2/layout/IconVerticalSolidList"/>
    <dgm:cxn modelId="{1B21D921-78E6-44B9-9442-4C67A6F2FAF9}" type="presParOf" srcId="{C495F122-7C30-42D6-A2E7-B3989E7BA269}" destId="{755895E3-051A-458B-AC08-BE4B59F3BA30}" srcOrd="2" destOrd="0" presId="urn:microsoft.com/office/officeart/2018/2/layout/IconVerticalSolidList"/>
    <dgm:cxn modelId="{24320848-5233-4051-AE8B-4AADFE605AEC}" type="presParOf" srcId="{C495F122-7C30-42D6-A2E7-B3989E7BA269}" destId="{E5CDD3AF-8C8F-498B-AF37-3128BF51CABD}" srcOrd="3" destOrd="0" presId="urn:microsoft.com/office/officeart/2018/2/layout/IconVerticalSolidList"/>
    <dgm:cxn modelId="{1EC4AB53-7DD4-46A8-BF77-B34232E84893}" type="presParOf" srcId="{DADD7BBD-D286-4334-A147-A67E56780016}" destId="{731A4141-3FEF-412E-A56A-A42B1CFA61E6}" srcOrd="3" destOrd="0" presId="urn:microsoft.com/office/officeart/2018/2/layout/IconVerticalSolidList"/>
    <dgm:cxn modelId="{21E9985E-AEDA-4592-A8A8-C34512256CEC}" type="presParOf" srcId="{DADD7BBD-D286-4334-A147-A67E56780016}" destId="{ADF6A89B-AB71-43AA-ABFC-E02AF0DDE9C9}" srcOrd="4" destOrd="0" presId="urn:microsoft.com/office/officeart/2018/2/layout/IconVerticalSolidList"/>
    <dgm:cxn modelId="{3317D3E1-98E5-4CDD-8BF0-9EA5FAFCEF98}" type="presParOf" srcId="{ADF6A89B-AB71-43AA-ABFC-E02AF0DDE9C9}" destId="{F28929D2-BF38-4E7F-AED0-2337197316F5}" srcOrd="0" destOrd="0" presId="urn:microsoft.com/office/officeart/2018/2/layout/IconVerticalSolidList"/>
    <dgm:cxn modelId="{1E500FE1-AC27-464F-BC64-BFD8256D0752}" type="presParOf" srcId="{ADF6A89B-AB71-43AA-ABFC-E02AF0DDE9C9}" destId="{48710F4E-5409-4053-9FC2-E73D004BE767}" srcOrd="1" destOrd="0" presId="urn:microsoft.com/office/officeart/2018/2/layout/IconVerticalSolidList"/>
    <dgm:cxn modelId="{D61F7499-405C-496E-AB99-9D43486CC04E}" type="presParOf" srcId="{ADF6A89B-AB71-43AA-ABFC-E02AF0DDE9C9}" destId="{EB651461-50E0-42AD-B17C-76ED06704824}" srcOrd="2" destOrd="0" presId="urn:microsoft.com/office/officeart/2018/2/layout/IconVerticalSolidList"/>
    <dgm:cxn modelId="{3BD9E6EB-E4D3-428A-96BE-809E2EDF1AF0}" type="presParOf" srcId="{ADF6A89B-AB71-43AA-ABFC-E02AF0DDE9C9}" destId="{D48CBB9D-0501-40B4-B9E0-CA9BCFBBDD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CE79DE-693E-46A1-A714-2182FA27FF1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CE1C677-E586-42DB-935E-2D1675EAE981}">
      <dgm:prSet/>
      <dgm:spPr/>
      <dgm:t>
        <a:bodyPr/>
        <a:lstStyle/>
        <a:p>
          <a:r>
            <a:rPr kumimoji="1" lang="en-US" dirty="0">
              <a:latin typeface="ＭＳ Ｐ明朝" panose="02020600040205080304" pitchFamily="18" charset="-128"/>
              <a:ea typeface="ＭＳ Ｐ明朝" panose="02020600040205080304" pitchFamily="18" charset="-128"/>
            </a:rPr>
            <a:t>mBot</a:t>
          </a:r>
          <a:r>
            <a:rPr kumimoji="1" lang="ja-JP" dirty="0">
              <a:latin typeface="ＭＳ Ｐ明朝" panose="02020600040205080304" pitchFamily="18" charset="-128"/>
              <a:ea typeface="ＭＳ Ｐ明朝" panose="02020600040205080304" pitchFamily="18" charset="-128"/>
            </a:rPr>
            <a:t>には様々なセンサがあり</a:t>
          </a:r>
          <a:r>
            <a:rPr kumimoji="1" lang="en-US" dirty="0">
              <a:latin typeface="ＭＳ Ｐ明朝" panose="02020600040205080304" pitchFamily="18" charset="-128"/>
              <a:ea typeface="ＭＳ Ｐ明朝" panose="02020600040205080304" pitchFamily="18" charset="-128"/>
            </a:rPr>
            <a:t>,</a:t>
          </a:r>
          <a:r>
            <a:rPr kumimoji="1" lang="ja-JP" dirty="0">
              <a:latin typeface="ＭＳ Ｐ明朝" panose="02020600040205080304" pitchFamily="18" charset="-128"/>
              <a:ea typeface="ＭＳ Ｐ明朝" panose="02020600040205080304" pitchFamily="18" charset="-128"/>
            </a:rPr>
            <a:t>障害物との距離を感知する事が出来ることを説明する</a:t>
          </a:r>
          <a:endParaRPr lang="en-US" dirty="0">
            <a:latin typeface="ＭＳ Ｐ明朝" panose="02020600040205080304" pitchFamily="18" charset="-128"/>
            <a:ea typeface="ＭＳ Ｐ明朝" panose="02020600040205080304" pitchFamily="18" charset="-128"/>
          </a:endParaRPr>
        </a:p>
      </dgm:t>
    </dgm:pt>
    <dgm:pt modelId="{92418EA3-3E61-42CF-B1BE-62E2E9F5B4A2}" type="parTrans" cxnId="{A877AD4E-1690-4ED8-964C-48EBF05BFC01}">
      <dgm:prSet/>
      <dgm:spPr/>
      <dgm:t>
        <a:bodyPr/>
        <a:lstStyle/>
        <a:p>
          <a:endParaRPr lang="en-US"/>
        </a:p>
      </dgm:t>
    </dgm:pt>
    <dgm:pt modelId="{3755349C-A956-41EE-A7E7-1988A5F865A7}" type="sibTrans" cxnId="{A877AD4E-1690-4ED8-964C-48EBF05BFC01}">
      <dgm:prSet/>
      <dgm:spPr/>
      <dgm:t>
        <a:bodyPr/>
        <a:lstStyle/>
        <a:p>
          <a:endParaRPr lang="en-US"/>
        </a:p>
      </dgm:t>
    </dgm:pt>
    <dgm:pt modelId="{979621B9-0E82-4F00-A9B7-4C4BB3340E48}">
      <dgm:prSet/>
      <dgm:spPr/>
      <dgm:t>
        <a:bodyPr/>
        <a:lstStyle/>
        <a:p>
          <a:r>
            <a:rPr kumimoji="1" lang="ja-JP" dirty="0">
              <a:latin typeface="ＭＳ Ｐ明朝" panose="02020600040205080304" pitchFamily="18" charset="-128"/>
              <a:ea typeface="ＭＳ Ｐ明朝" panose="02020600040205080304" pitchFamily="18" charset="-128"/>
            </a:rPr>
            <a:t>プログラミングを行う</a:t>
          </a:r>
          <a:endParaRPr lang="en-US" dirty="0">
            <a:latin typeface="ＭＳ Ｐ明朝" panose="02020600040205080304" pitchFamily="18" charset="-128"/>
            <a:ea typeface="ＭＳ Ｐ明朝" panose="02020600040205080304" pitchFamily="18" charset="-128"/>
          </a:endParaRPr>
        </a:p>
      </dgm:t>
    </dgm:pt>
    <dgm:pt modelId="{4DB73E60-B309-43AE-A5DB-E9E66AB4668A}" type="parTrans" cxnId="{336B975D-A7CF-45E8-BDC7-71A752BFDA79}">
      <dgm:prSet/>
      <dgm:spPr/>
      <dgm:t>
        <a:bodyPr/>
        <a:lstStyle/>
        <a:p>
          <a:endParaRPr lang="en-US"/>
        </a:p>
      </dgm:t>
    </dgm:pt>
    <dgm:pt modelId="{EA25D7A9-F70D-4584-B6D1-DFD11D01A939}" type="sibTrans" cxnId="{336B975D-A7CF-45E8-BDC7-71A752BFDA79}">
      <dgm:prSet/>
      <dgm:spPr/>
      <dgm:t>
        <a:bodyPr/>
        <a:lstStyle/>
        <a:p>
          <a:endParaRPr lang="en-US"/>
        </a:p>
      </dgm:t>
    </dgm:pt>
    <dgm:pt modelId="{C1D1C7F2-0CA1-4178-BEF7-4204AC5914FE}">
      <dgm:prSet/>
      <dgm:spPr/>
      <dgm:t>
        <a:bodyPr/>
        <a:lstStyle/>
        <a:p>
          <a:r>
            <a:rPr kumimoji="1" lang="ja-JP" dirty="0">
              <a:latin typeface="ＭＳ Ｐ明朝" panose="02020600040205080304" pitchFamily="18" charset="-128"/>
              <a:ea typeface="ＭＳ Ｐ明朝" panose="02020600040205080304" pitchFamily="18" charset="-128"/>
            </a:rPr>
            <a:t>身の回りでこういった技術が用いられていないか考えさせる</a:t>
          </a:r>
          <a:endParaRPr lang="en-US" dirty="0">
            <a:latin typeface="ＭＳ Ｐ明朝" panose="02020600040205080304" pitchFamily="18" charset="-128"/>
            <a:ea typeface="ＭＳ Ｐ明朝" panose="02020600040205080304" pitchFamily="18" charset="-128"/>
          </a:endParaRPr>
        </a:p>
      </dgm:t>
    </dgm:pt>
    <dgm:pt modelId="{83C09A74-BC9B-4FF7-AED3-6114760FA4F7}" type="parTrans" cxnId="{EE923738-5A7F-4A17-A5CB-6F792DEA2DFE}">
      <dgm:prSet/>
      <dgm:spPr/>
      <dgm:t>
        <a:bodyPr/>
        <a:lstStyle/>
        <a:p>
          <a:endParaRPr lang="en-US"/>
        </a:p>
      </dgm:t>
    </dgm:pt>
    <dgm:pt modelId="{4F17C764-624D-4A04-B8E3-6E2B2D76CB51}" type="sibTrans" cxnId="{EE923738-5A7F-4A17-A5CB-6F792DEA2DFE}">
      <dgm:prSet/>
      <dgm:spPr/>
      <dgm:t>
        <a:bodyPr/>
        <a:lstStyle/>
        <a:p>
          <a:endParaRPr lang="en-US"/>
        </a:p>
      </dgm:t>
    </dgm:pt>
    <dgm:pt modelId="{9DE77394-C8D3-4716-873F-232621BC9B84}" type="pres">
      <dgm:prSet presAssocID="{69CE79DE-693E-46A1-A714-2182FA27FF1F}" presName="linear" presStyleCnt="0">
        <dgm:presLayoutVars>
          <dgm:animLvl val="lvl"/>
          <dgm:resizeHandles val="exact"/>
        </dgm:presLayoutVars>
      </dgm:prSet>
      <dgm:spPr/>
    </dgm:pt>
    <dgm:pt modelId="{87904A05-3A37-4378-A876-06FC00B791CC}" type="pres">
      <dgm:prSet presAssocID="{ECE1C677-E586-42DB-935E-2D1675EAE981}" presName="parentText" presStyleLbl="node1" presStyleIdx="0" presStyleCnt="3">
        <dgm:presLayoutVars>
          <dgm:chMax val="0"/>
          <dgm:bulletEnabled val="1"/>
        </dgm:presLayoutVars>
      </dgm:prSet>
      <dgm:spPr/>
    </dgm:pt>
    <dgm:pt modelId="{4DA20C7F-8AE1-42F1-9447-5C8A3DA52EDE}" type="pres">
      <dgm:prSet presAssocID="{3755349C-A956-41EE-A7E7-1988A5F865A7}" presName="spacer" presStyleCnt="0"/>
      <dgm:spPr/>
    </dgm:pt>
    <dgm:pt modelId="{1DA02EDE-327B-4CE6-93E7-548385F9DC7A}" type="pres">
      <dgm:prSet presAssocID="{979621B9-0E82-4F00-A9B7-4C4BB3340E48}" presName="parentText" presStyleLbl="node1" presStyleIdx="1" presStyleCnt="3">
        <dgm:presLayoutVars>
          <dgm:chMax val="0"/>
          <dgm:bulletEnabled val="1"/>
        </dgm:presLayoutVars>
      </dgm:prSet>
      <dgm:spPr/>
    </dgm:pt>
    <dgm:pt modelId="{3A70D9B5-EFF5-41E3-91BF-F731ED1A7DDD}" type="pres">
      <dgm:prSet presAssocID="{EA25D7A9-F70D-4584-B6D1-DFD11D01A939}" presName="spacer" presStyleCnt="0"/>
      <dgm:spPr/>
    </dgm:pt>
    <dgm:pt modelId="{B968CF8F-4ABC-48B5-907A-802D99DA9C81}" type="pres">
      <dgm:prSet presAssocID="{C1D1C7F2-0CA1-4178-BEF7-4204AC5914FE}" presName="parentText" presStyleLbl="node1" presStyleIdx="2" presStyleCnt="3">
        <dgm:presLayoutVars>
          <dgm:chMax val="0"/>
          <dgm:bulletEnabled val="1"/>
        </dgm:presLayoutVars>
      </dgm:prSet>
      <dgm:spPr/>
    </dgm:pt>
  </dgm:ptLst>
  <dgm:cxnLst>
    <dgm:cxn modelId="{EE923738-5A7F-4A17-A5CB-6F792DEA2DFE}" srcId="{69CE79DE-693E-46A1-A714-2182FA27FF1F}" destId="{C1D1C7F2-0CA1-4178-BEF7-4204AC5914FE}" srcOrd="2" destOrd="0" parTransId="{83C09A74-BC9B-4FF7-AED3-6114760FA4F7}" sibTransId="{4F17C764-624D-4A04-B8E3-6E2B2D76CB51}"/>
    <dgm:cxn modelId="{336B975D-A7CF-45E8-BDC7-71A752BFDA79}" srcId="{69CE79DE-693E-46A1-A714-2182FA27FF1F}" destId="{979621B9-0E82-4F00-A9B7-4C4BB3340E48}" srcOrd="1" destOrd="0" parTransId="{4DB73E60-B309-43AE-A5DB-E9E66AB4668A}" sibTransId="{EA25D7A9-F70D-4584-B6D1-DFD11D01A939}"/>
    <dgm:cxn modelId="{EF88104D-E04F-4C57-BF70-B84701B9C65E}" type="presOf" srcId="{ECE1C677-E586-42DB-935E-2D1675EAE981}" destId="{87904A05-3A37-4378-A876-06FC00B791CC}" srcOrd="0" destOrd="0" presId="urn:microsoft.com/office/officeart/2005/8/layout/vList2"/>
    <dgm:cxn modelId="{A877AD4E-1690-4ED8-964C-48EBF05BFC01}" srcId="{69CE79DE-693E-46A1-A714-2182FA27FF1F}" destId="{ECE1C677-E586-42DB-935E-2D1675EAE981}" srcOrd="0" destOrd="0" parTransId="{92418EA3-3E61-42CF-B1BE-62E2E9F5B4A2}" sibTransId="{3755349C-A956-41EE-A7E7-1988A5F865A7}"/>
    <dgm:cxn modelId="{1DCC027C-CB44-48B9-A548-C95B8BFEA4CE}" type="presOf" srcId="{979621B9-0E82-4F00-A9B7-4C4BB3340E48}" destId="{1DA02EDE-327B-4CE6-93E7-548385F9DC7A}" srcOrd="0" destOrd="0" presId="urn:microsoft.com/office/officeart/2005/8/layout/vList2"/>
    <dgm:cxn modelId="{F1C77EAB-1195-407D-8FB8-0158F3B326D6}" type="presOf" srcId="{69CE79DE-693E-46A1-A714-2182FA27FF1F}" destId="{9DE77394-C8D3-4716-873F-232621BC9B84}" srcOrd="0" destOrd="0" presId="urn:microsoft.com/office/officeart/2005/8/layout/vList2"/>
    <dgm:cxn modelId="{450EA8F7-EA90-4E42-BC0D-58824CE9F6D7}" type="presOf" srcId="{C1D1C7F2-0CA1-4178-BEF7-4204AC5914FE}" destId="{B968CF8F-4ABC-48B5-907A-802D99DA9C81}" srcOrd="0" destOrd="0" presId="urn:microsoft.com/office/officeart/2005/8/layout/vList2"/>
    <dgm:cxn modelId="{E0129013-739B-4D4B-B068-1E4ECF6610C9}" type="presParOf" srcId="{9DE77394-C8D3-4716-873F-232621BC9B84}" destId="{87904A05-3A37-4378-A876-06FC00B791CC}" srcOrd="0" destOrd="0" presId="urn:microsoft.com/office/officeart/2005/8/layout/vList2"/>
    <dgm:cxn modelId="{CC5C296B-E0E5-46E3-A06B-F8AD877A2FCB}" type="presParOf" srcId="{9DE77394-C8D3-4716-873F-232621BC9B84}" destId="{4DA20C7F-8AE1-42F1-9447-5C8A3DA52EDE}" srcOrd="1" destOrd="0" presId="urn:microsoft.com/office/officeart/2005/8/layout/vList2"/>
    <dgm:cxn modelId="{D1689FED-6C71-4B38-9D06-ACC756655FEB}" type="presParOf" srcId="{9DE77394-C8D3-4716-873F-232621BC9B84}" destId="{1DA02EDE-327B-4CE6-93E7-548385F9DC7A}" srcOrd="2" destOrd="0" presId="urn:microsoft.com/office/officeart/2005/8/layout/vList2"/>
    <dgm:cxn modelId="{B09CC111-9692-4BD9-B009-593D6D914344}" type="presParOf" srcId="{9DE77394-C8D3-4716-873F-232621BC9B84}" destId="{3A70D9B5-EFF5-41E3-91BF-F731ED1A7DDD}" srcOrd="3" destOrd="0" presId="urn:microsoft.com/office/officeart/2005/8/layout/vList2"/>
    <dgm:cxn modelId="{AD596701-F35C-41BA-91E2-B0166715A8AD}" type="presParOf" srcId="{9DE77394-C8D3-4716-873F-232621BC9B84}" destId="{B968CF8F-4ABC-48B5-907A-802D99DA9C8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8A0135-EB9B-4154-91BB-8457EFC2DC9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6CABAE4-51FF-4CDB-AF7D-84EA4C3255C2}">
      <dgm:prSet/>
      <dgm:spPr/>
      <dgm:t>
        <a:bodyPr/>
        <a:lstStyle/>
        <a:p>
          <a:r>
            <a:rPr kumimoji="1" lang="en-US" dirty="0"/>
            <a:t>PC</a:t>
          </a:r>
          <a:r>
            <a:rPr kumimoji="1" lang="ja-JP"/>
            <a:t>を使用せずプログラミング的思考を学ぶのに有効なアンプラグドプログラミングである</a:t>
          </a:r>
          <a:endParaRPr lang="en-US" dirty="0"/>
        </a:p>
      </dgm:t>
    </dgm:pt>
    <dgm:pt modelId="{9DA5E189-D1C2-4154-A6BA-5CDCBBE707A1}" type="parTrans" cxnId="{47599C87-23F2-4212-A2EF-BE372A96EDE0}">
      <dgm:prSet/>
      <dgm:spPr/>
      <dgm:t>
        <a:bodyPr/>
        <a:lstStyle/>
        <a:p>
          <a:endParaRPr lang="en-US"/>
        </a:p>
      </dgm:t>
    </dgm:pt>
    <dgm:pt modelId="{E78273F7-507F-42EB-BB71-7028AE0B151A}" type="sibTrans" cxnId="{47599C87-23F2-4212-A2EF-BE372A96EDE0}">
      <dgm:prSet/>
      <dgm:spPr/>
      <dgm:t>
        <a:bodyPr/>
        <a:lstStyle/>
        <a:p>
          <a:endParaRPr lang="en-US"/>
        </a:p>
      </dgm:t>
    </dgm:pt>
    <dgm:pt modelId="{1463FA63-464B-43FF-A9C5-D32252B3153E}">
      <dgm:prSet/>
      <dgm:spPr/>
      <dgm:t>
        <a:bodyPr/>
        <a:lstStyle/>
        <a:p>
          <a:r>
            <a:rPr kumimoji="1" lang="en-US" dirty="0"/>
            <a:t>1</a:t>
          </a:r>
          <a:r>
            <a:rPr kumimoji="1" lang="ja-JP"/>
            <a:t>枚</a:t>
          </a:r>
          <a:r>
            <a:rPr kumimoji="1" lang="en-US" dirty="0"/>
            <a:t>5</a:t>
          </a:r>
          <a:r>
            <a:rPr kumimoji="1" lang="ja-JP"/>
            <a:t>分</a:t>
          </a:r>
          <a:r>
            <a:rPr kumimoji="1" lang="en-US" dirty="0"/>
            <a:t>~10</a:t>
          </a:r>
          <a:r>
            <a:rPr kumimoji="1" lang="ja-JP"/>
            <a:t>分を目安に他の教材と併用することを推奨する</a:t>
          </a:r>
          <a:endParaRPr lang="en-US" dirty="0"/>
        </a:p>
      </dgm:t>
    </dgm:pt>
    <dgm:pt modelId="{F4AA1495-C8B5-4CDD-8DDF-B695D69A739F}" type="parTrans" cxnId="{A57CB0E3-9EA2-467C-9A0B-F177FCCBA367}">
      <dgm:prSet/>
      <dgm:spPr/>
      <dgm:t>
        <a:bodyPr/>
        <a:lstStyle/>
        <a:p>
          <a:endParaRPr lang="en-US"/>
        </a:p>
      </dgm:t>
    </dgm:pt>
    <dgm:pt modelId="{8124FBB6-E42F-4250-B418-F63CA062F130}" type="sibTrans" cxnId="{A57CB0E3-9EA2-467C-9A0B-F177FCCBA367}">
      <dgm:prSet/>
      <dgm:spPr/>
      <dgm:t>
        <a:bodyPr/>
        <a:lstStyle/>
        <a:p>
          <a:endParaRPr lang="en-US"/>
        </a:p>
      </dgm:t>
    </dgm:pt>
    <dgm:pt modelId="{DB6ABEFE-0B46-45CC-9E95-31DB06D5A650}" type="pres">
      <dgm:prSet presAssocID="{A68A0135-EB9B-4154-91BB-8457EFC2DC9A}" presName="linear" presStyleCnt="0">
        <dgm:presLayoutVars>
          <dgm:animLvl val="lvl"/>
          <dgm:resizeHandles val="exact"/>
        </dgm:presLayoutVars>
      </dgm:prSet>
      <dgm:spPr/>
    </dgm:pt>
    <dgm:pt modelId="{29C2E4FA-D234-493E-94BF-F8D0A14AD90E}" type="pres">
      <dgm:prSet presAssocID="{66CABAE4-51FF-4CDB-AF7D-84EA4C3255C2}" presName="parentText" presStyleLbl="node1" presStyleIdx="0" presStyleCnt="2">
        <dgm:presLayoutVars>
          <dgm:chMax val="0"/>
          <dgm:bulletEnabled val="1"/>
        </dgm:presLayoutVars>
      </dgm:prSet>
      <dgm:spPr/>
    </dgm:pt>
    <dgm:pt modelId="{37411068-109A-4D73-B7B9-A5A6EFCA5F83}" type="pres">
      <dgm:prSet presAssocID="{E78273F7-507F-42EB-BB71-7028AE0B151A}" presName="spacer" presStyleCnt="0"/>
      <dgm:spPr/>
    </dgm:pt>
    <dgm:pt modelId="{1E3B93D2-1007-44B0-926C-004CB1E429EA}" type="pres">
      <dgm:prSet presAssocID="{1463FA63-464B-43FF-A9C5-D32252B3153E}" presName="parentText" presStyleLbl="node1" presStyleIdx="1" presStyleCnt="2">
        <dgm:presLayoutVars>
          <dgm:chMax val="0"/>
          <dgm:bulletEnabled val="1"/>
        </dgm:presLayoutVars>
      </dgm:prSet>
      <dgm:spPr/>
    </dgm:pt>
  </dgm:ptLst>
  <dgm:cxnLst>
    <dgm:cxn modelId="{64588D16-9EA3-4428-8DF3-ACD2DDADBF13}" type="presOf" srcId="{A68A0135-EB9B-4154-91BB-8457EFC2DC9A}" destId="{DB6ABEFE-0B46-45CC-9E95-31DB06D5A650}" srcOrd="0" destOrd="0" presId="urn:microsoft.com/office/officeart/2005/8/layout/vList2"/>
    <dgm:cxn modelId="{DF5E1466-443B-4404-95D1-6ECF03DBCDC1}" type="presOf" srcId="{66CABAE4-51FF-4CDB-AF7D-84EA4C3255C2}" destId="{29C2E4FA-D234-493E-94BF-F8D0A14AD90E}" srcOrd="0" destOrd="0" presId="urn:microsoft.com/office/officeart/2005/8/layout/vList2"/>
    <dgm:cxn modelId="{F0491259-2512-45F8-BB36-D28E14B279E2}" type="presOf" srcId="{1463FA63-464B-43FF-A9C5-D32252B3153E}" destId="{1E3B93D2-1007-44B0-926C-004CB1E429EA}" srcOrd="0" destOrd="0" presId="urn:microsoft.com/office/officeart/2005/8/layout/vList2"/>
    <dgm:cxn modelId="{47599C87-23F2-4212-A2EF-BE372A96EDE0}" srcId="{A68A0135-EB9B-4154-91BB-8457EFC2DC9A}" destId="{66CABAE4-51FF-4CDB-AF7D-84EA4C3255C2}" srcOrd="0" destOrd="0" parTransId="{9DA5E189-D1C2-4154-A6BA-5CDCBBE707A1}" sibTransId="{E78273F7-507F-42EB-BB71-7028AE0B151A}"/>
    <dgm:cxn modelId="{A57CB0E3-9EA2-467C-9A0B-F177FCCBA367}" srcId="{A68A0135-EB9B-4154-91BB-8457EFC2DC9A}" destId="{1463FA63-464B-43FF-A9C5-D32252B3153E}" srcOrd="1" destOrd="0" parTransId="{F4AA1495-C8B5-4CDD-8DDF-B695D69A739F}" sibTransId="{8124FBB6-E42F-4250-B418-F63CA062F130}"/>
    <dgm:cxn modelId="{FCFB0F6D-80BA-4E48-AC10-91FB6AF7CACF}" type="presParOf" srcId="{DB6ABEFE-0B46-45CC-9E95-31DB06D5A650}" destId="{29C2E4FA-D234-493E-94BF-F8D0A14AD90E}" srcOrd="0" destOrd="0" presId="urn:microsoft.com/office/officeart/2005/8/layout/vList2"/>
    <dgm:cxn modelId="{3B4D6AA5-3ADD-4514-B45F-12B7EBEE4E4B}" type="presParOf" srcId="{DB6ABEFE-0B46-45CC-9E95-31DB06D5A650}" destId="{37411068-109A-4D73-B7B9-A5A6EFCA5F83}" srcOrd="1" destOrd="0" presId="urn:microsoft.com/office/officeart/2005/8/layout/vList2"/>
    <dgm:cxn modelId="{5C9CAE35-17E2-49DE-A55C-5B7601A031FC}" type="presParOf" srcId="{DB6ABEFE-0B46-45CC-9E95-31DB06D5A650}" destId="{1E3B93D2-1007-44B0-926C-004CB1E429E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D2A898-42EB-439B-9FAB-B5915297546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9ECD590-7308-407B-953A-2635A09B26FD}">
      <dgm:prSet/>
      <dgm:spPr/>
      <dgm:t>
        <a:bodyPr/>
        <a:lstStyle/>
        <a:p>
          <a:r>
            <a:rPr kumimoji="1" lang="ja-JP" dirty="0">
              <a:latin typeface="ＭＳ Ｐ明朝" panose="02020600040205080304" pitchFamily="18" charset="-128"/>
              <a:ea typeface="ＭＳ Ｐ明朝" panose="02020600040205080304" pitchFamily="18" charset="-128"/>
            </a:rPr>
            <a:t>逐次処理</a:t>
          </a:r>
          <a:endParaRPr lang="en-US" dirty="0">
            <a:latin typeface="ＭＳ Ｐ明朝" panose="02020600040205080304" pitchFamily="18" charset="-128"/>
            <a:ea typeface="ＭＳ Ｐ明朝" panose="02020600040205080304" pitchFamily="18" charset="-128"/>
          </a:endParaRPr>
        </a:p>
      </dgm:t>
    </dgm:pt>
    <dgm:pt modelId="{0C3C02C1-F06D-46D8-A15E-838E3A3FBCE7}" type="parTrans" cxnId="{5C7FD161-3792-4182-842C-0E748D68103E}">
      <dgm:prSet/>
      <dgm:spPr/>
      <dgm:t>
        <a:bodyPr/>
        <a:lstStyle/>
        <a:p>
          <a:endParaRPr lang="en-US"/>
        </a:p>
      </dgm:t>
    </dgm:pt>
    <dgm:pt modelId="{1A76C878-4F16-4A03-9A9B-6571CC90828B}" type="sibTrans" cxnId="{5C7FD161-3792-4182-842C-0E748D68103E}">
      <dgm:prSet/>
      <dgm:spPr/>
      <dgm:t>
        <a:bodyPr/>
        <a:lstStyle/>
        <a:p>
          <a:endParaRPr lang="en-US"/>
        </a:p>
      </dgm:t>
    </dgm:pt>
    <dgm:pt modelId="{15242760-B2C3-4F45-8752-EFED9C4D0EB7}">
      <dgm:prSet/>
      <dgm:spPr/>
      <dgm:t>
        <a:bodyPr/>
        <a:lstStyle/>
        <a:p>
          <a:r>
            <a:rPr kumimoji="1" lang="ja-JP" dirty="0">
              <a:latin typeface="ＭＳ Ｐ明朝" panose="02020600040205080304" pitchFamily="18" charset="-128"/>
              <a:ea typeface="ＭＳ Ｐ明朝" panose="02020600040205080304" pitchFamily="18" charset="-128"/>
            </a:rPr>
            <a:t>繰り返し処理</a:t>
          </a:r>
          <a:endParaRPr lang="en-US" dirty="0">
            <a:latin typeface="ＭＳ Ｐ明朝" panose="02020600040205080304" pitchFamily="18" charset="-128"/>
            <a:ea typeface="ＭＳ Ｐ明朝" panose="02020600040205080304" pitchFamily="18" charset="-128"/>
          </a:endParaRPr>
        </a:p>
      </dgm:t>
    </dgm:pt>
    <dgm:pt modelId="{D4C0B8C4-DC4B-4718-9CEC-9F68B87F5E66}" type="parTrans" cxnId="{2D888006-7C8F-413F-8EBB-89255FACB91A}">
      <dgm:prSet/>
      <dgm:spPr/>
      <dgm:t>
        <a:bodyPr/>
        <a:lstStyle/>
        <a:p>
          <a:endParaRPr lang="en-US"/>
        </a:p>
      </dgm:t>
    </dgm:pt>
    <dgm:pt modelId="{075A0439-2D5B-47D0-8C82-D211A97F742C}" type="sibTrans" cxnId="{2D888006-7C8F-413F-8EBB-89255FACB91A}">
      <dgm:prSet/>
      <dgm:spPr/>
      <dgm:t>
        <a:bodyPr/>
        <a:lstStyle/>
        <a:p>
          <a:endParaRPr lang="en-US"/>
        </a:p>
      </dgm:t>
    </dgm:pt>
    <dgm:pt modelId="{6ABEBFEE-4133-4307-80DA-BCF1D96C234A}">
      <dgm:prSet/>
      <dgm:spPr/>
      <dgm:t>
        <a:bodyPr/>
        <a:lstStyle/>
        <a:p>
          <a:r>
            <a:rPr kumimoji="1" lang="ja-JP" dirty="0">
              <a:latin typeface="ＭＳ Ｐ明朝" panose="02020600040205080304" pitchFamily="18" charset="-128"/>
              <a:ea typeface="ＭＳ Ｐ明朝" panose="02020600040205080304" pitchFamily="18" charset="-128"/>
            </a:rPr>
            <a:t>分岐処理</a:t>
          </a:r>
          <a:endParaRPr lang="en-US" dirty="0">
            <a:latin typeface="ＭＳ Ｐ明朝" panose="02020600040205080304" pitchFamily="18" charset="-128"/>
            <a:ea typeface="ＭＳ Ｐ明朝" panose="02020600040205080304" pitchFamily="18" charset="-128"/>
          </a:endParaRPr>
        </a:p>
      </dgm:t>
    </dgm:pt>
    <dgm:pt modelId="{3AFA1837-4DFF-4363-AB7D-4CA166735BEF}" type="parTrans" cxnId="{5E960490-1BD3-4406-B2CD-7EF243040B23}">
      <dgm:prSet/>
      <dgm:spPr/>
      <dgm:t>
        <a:bodyPr/>
        <a:lstStyle/>
        <a:p>
          <a:endParaRPr lang="en-US"/>
        </a:p>
      </dgm:t>
    </dgm:pt>
    <dgm:pt modelId="{6A7576DE-222C-4A87-8658-1F4E1ACB651D}" type="sibTrans" cxnId="{5E960490-1BD3-4406-B2CD-7EF243040B23}">
      <dgm:prSet/>
      <dgm:spPr/>
      <dgm:t>
        <a:bodyPr/>
        <a:lstStyle/>
        <a:p>
          <a:endParaRPr lang="en-US"/>
        </a:p>
      </dgm:t>
    </dgm:pt>
    <dgm:pt modelId="{32E37C05-3015-4618-B83B-FA71E584AD85}" type="pres">
      <dgm:prSet presAssocID="{F7D2A898-42EB-439B-9FAB-B5915297546D}" presName="root" presStyleCnt="0">
        <dgm:presLayoutVars>
          <dgm:dir/>
          <dgm:resizeHandles val="exact"/>
        </dgm:presLayoutVars>
      </dgm:prSet>
      <dgm:spPr/>
    </dgm:pt>
    <dgm:pt modelId="{A9E757EB-C2D4-4571-BE2D-94A3C64322B3}" type="pres">
      <dgm:prSet presAssocID="{49ECD590-7308-407B-953A-2635A09B26FD}" presName="compNode" presStyleCnt="0"/>
      <dgm:spPr/>
    </dgm:pt>
    <dgm:pt modelId="{B34C484A-E7BF-482A-95FC-4FFE7D2915B7}" type="pres">
      <dgm:prSet presAssocID="{49ECD590-7308-407B-953A-2635A09B26FD}" presName="bgRect" presStyleLbl="bgShp" presStyleIdx="0" presStyleCnt="3"/>
      <dgm:spPr/>
    </dgm:pt>
    <dgm:pt modelId="{40974433-6127-4326-8AA4-1CD7BF55F12C}" type="pres">
      <dgm:prSet presAssocID="{49ECD590-7308-407B-953A-2635A09B26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291136D4-7188-44D2-B049-7B550DA76198}" type="pres">
      <dgm:prSet presAssocID="{49ECD590-7308-407B-953A-2635A09B26FD}" presName="spaceRect" presStyleCnt="0"/>
      <dgm:spPr/>
    </dgm:pt>
    <dgm:pt modelId="{CF141BD6-FB18-4A25-BBCB-41B8688FFEC3}" type="pres">
      <dgm:prSet presAssocID="{49ECD590-7308-407B-953A-2635A09B26FD}" presName="parTx" presStyleLbl="revTx" presStyleIdx="0" presStyleCnt="3">
        <dgm:presLayoutVars>
          <dgm:chMax val="0"/>
          <dgm:chPref val="0"/>
        </dgm:presLayoutVars>
      </dgm:prSet>
      <dgm:spPr/>
    </dgm:pt>
    <dgm:pt modelId="{8667D8E5-A530-4EB1-8942-A98CFFF2CF48}" type="pres">
      <dgm:prSet presAssocID="{1A76C878-4F16-4A03-9A9B-6571CC90828B}" presName="sibTrans" presStyleCnt="0"/>
      <dgm:spPr/>
    </dgm:pt>
    <dgm:pt modelId="{C8268535-FE6A-4680-887A-C74114C857B8}" type="pres">
      <dgm:prSet presAssocID="{15242760-B2C3-4F45-8752-EFED9C4D0EB7}" presName="compNode" presStyleCnt="0"/>
      <dgm:spPr/>
    </dgm:pt>
    <dgm:pt modelId="{60B54988-32E1-469C-9DF1-1D6AE3F9681A}" type="pres">
      <dgm:prSet presAssocID="{15242760-B2C3-4F45-8752-EFED9C4D0EB7}" presName="bgRect" presStyleLbl="bgShp" presStyleIdx="1" presStyleCnt="3"/>
      <dgm:spPr/>
    </dgm:pt>
    <dgm:pt modelId="{02B297CF-EB46-4089-AD11-FC4E93EF47E2}" type="pres">
      <dgm:prSet presAssocID="{15242760-B2C3-4F45-8752-EFED9C4D0E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37DA2250-82AD-49E8-B8D2-6DD6ED9834F1}" type="pres">
      <dgm:prSet presAssocID="{15242760-B2C3-4F45-8752-EFED9C4D0EB7}" presName="spaceRect" presStyleCnt="0"/>
      <dgm:spPr/>
    </dgm:pt>
    <dgm:pt modelId="{F644E940-3AFE-430C-9816-20A38AF6882D}" type="pres">
      <dgm:prSet presAssocID="{15242760-B2C3-4F45-8752-EFED9C4D0EB7}" presName="parTx" presStyleLbl="revTx" presStyleIdx="1" presStyleCnt="3">
        <dgm:presLayoutVars>
          <dgm:chMax val="0"/>
          <dgm:chPref val="0"/>
        </dgm:presLayoutVars>
      </dgm:prSet>
      <dgm:spPr/>
    </dgm:pt>
    <dgm:pt modelId="{2EEF5370-0A48-4E27-9E37-6FC61D1FF1BE}" type="pres">
      <dgm:prSet presAssocID="{075A0439-2D5B-47D0-8C82-D211A97F742C}" presName="sibTrans" presStyleCnt="0"/>
      <dgm:spPr/>
    </dgm:pt>
    <dgm:pt modelId="{FABA0650-A95E-4033-BAB8-529AAD4D9586}" type="pres">
      <dgm:prSet presAssocID="{6ABEBFEE-4133-4307-80DA-BCF1D96C234A}" presName="compNode" presStyleCnt="0"/>
      <dgm:spPr/>
    </dgm:pt>
    <dgm:pt modelId="{D81E59AA-0726-4B70-8193-4E334181F8EC}" type="pres">
      <dgm:prSet presAssocID="{6ABEBFEE-4133-4307-80DA-BCF1D96C234A}" presName="bgRect" presStyleLbl="bgShp" presStyleIdx="2" presStyleCnt="3"/>
      <dgm:spPr/>
    </dgm:pt>
    <dgm:pt modelId="{FC4D38C1-1AE1-4BED-8EE4-5F742B8E6F75}" type="pres">
      <dgm:prSet presAssocID="{6ABEBFEE-4133-4307-80DA-BCF1D96C23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73050C9E-BC1C-4661-9956-4F5F4521574C}" type="pres">
      <dgm:prSet presAssocID="{6ABEBFEE-4133-4307-80DA-BCF1D96C234A}" presName="spaceRect" presStyleCnt="0"/>
      <dgm:spPr/>
    </dgm:pt>
    <dgm:pt modelId="{1963C436-9577-4280-B908-A0F2737A8A22}" type="pres">
      <dgm:prSet presAssocID="{6ABEBFEE-4133-4307-80DA-BCF1D96C234A}" presName="parTx" presStyleLbl="revTx" presStyleIdx="2" presStyleCnt="3">
        <dgm:presLayoutVars>
          <dgm:chMax val="0"/>
          <dgm:chPref val="0"/>
        </dgm:presLayoutVars>
      </dgm:prSet>
      <dgm:spPr/>
    </dgm:pt>
  </dgm:ptLst>
  <dgm:cxnLst>
    <dgm:cxn modelId="{2D888006-7C8F-413F-8EBB-89255FACB91A}" srcId="{F7D2A898-42EB-439B-9FAB-B5915297546D}" destId="{15242760-B2C3-4F45-8752-EFED9C4D0EB7}" srcOrd="1" destOrd="0" parTransId="{D4C0B8C4-DC4B-4718-9CEC-9F68B87F5E66}" sibTransId="{075A0439-2D5B-47D0-8C82-D211A97F742C}"/>
    <dgm:cxn modelId="{5C7FD161-3792-4182-842C-0E748D68103E}" srcId="{F7D2A898-42EB-439B-9FAB-B5915297546D}" destId="{49ECD590-7308-407B-953A-2635A09B26FD}" srcOrd="0" destOrd="0" parTransId="{0C3C02C1-F06D-46D8-A15E-838E3A3FBCE7}" sibTransId="{1A76C878-4F16-4A03-9A9B-6571CC90828B}"/>
    <dgm:cxn modelId="{5E960490-1BD3-4406-B2CD-7EF243040B23}" srcId="{F7D2A898-42EB-439B-9FAB-B5915297546D}" destId="{6ABEBFEE-4133-4307-80DA-BCF1D96C234A}" srcOrd="2" destOrd="0" parTransId="{3AFA1837-4DFF-4363-AB7D-4CA166735BEF}" sibTransId="{6A7576DE-222C-4A87-8658-1F4E1ACB651D}"/>
    <dgm:cxn modelId="{43FDE9CE-3975-4A9E-99EB-FAE2B0F0345C}" type="presOf" srcId="{15242760-B2C3-4F45-8752-EFED9C4D0EB7}" destId="{F644E940-3AFE-430C-9816-20A38AF6882D}" srcOrd="0" destOrd="0" presId="urn:microsoft.com/office/officeart/2018/2/layout/IconVerticalSolidList"/>
    <dgm:cxn modelId="{EA5C34D7-2CE2-496E-BC30-48E26D7646A6}" type="presOf" srcId="{F7D2A898-42EB-439B-9FAB-B5915297546D}" destId="{32E37C05-3015-4618-B83B-FA71E584AD85}" srcOrd="0" destOrd="0" presId="urn:microsoft.com/office/officeart/2018/2/layout/IconVerticalSolidList"/>
    <dgm:cxn modelId="{ACAE6DE7-96C4-47B9-B24A-83DF77E79E6C}" type="presOf" srcId="{6ABEBFEE-4133-4307-80DA-BCF1D96C234A}" destId="{1963C436-9577-4280-B908-A0F2737A8A22}" srcOrd="0" destOrd="0" presId="urn:microsoft.com/office/officeart/2018/2/layout/IconVerticalSolidList"/>
    <dgm:cxn modelId="{D86C26EA-BF6A-4FA8-9DE2-23725F122AD1}" type="presOf" srcId="{49ECD590-7308-407B-953A-2635A09B26FD}" destId="{CF141BD6-FB18-4A25-BBCB-41B8688FFEC3}" srcOrd="0" destOrd="0" presId="urn:microsoft.com/office/officeart/2018/2/layout/IconVerticalSolidList"/>
    <dgm:cxn modelId="{A11B3DDF-EBB6-419E-925B-69C375E11D41}" type="presParOf" srcId="{32E37C05-3015-4618-B83B-FA71E584AD85}" destId="{A9E757EB-C2D4-4571-BE2D-94A3C64322B3}" srcOrd="0" destOrd="0" presId="urn:microsoft.com/office/officeart/2018/2/layout/IconVerticalSolidList"/>
    <dgm:cxn modelId="{BB511AD4-B759-4A22-80C0-6C5F18D707F9}" type="presParOf" srcId="{A9E757EB-C2D4-4571-BE2D-94A3C64322B3}" destId="{B34C484A-E7BF-482A-95FC-4FFE7D2915B7}" srcOrd="0" destOrd="0" presId="urn:microsoft.com/office/officeart/2018/2/layout/IconVerticalSolidList"/>
    <dgm:cxn modelId="{6D7AC9E4-4EBA-403D-9570-9BD6D9702A8F}" type="presParOf" srcId="{A9E757EB-C2D4-4571-BE2D-94A3C64322B3}" destId="{40974433-6127-4326-8AA4-1CD7BF55F12C}" srcOrd="1" destOrd="0" presId="urn:microsoft.com/office/officeart/2018/2/layout/IconVerticalSolidList"/>
    <dgm:cxn modelId="{7F14F586-D8B8-47E4-8ED9-EB37D0D79441}" type="presParOf" srcId="{A9E757EB-C2D4-4571-BE2D-94A3C64322B3}" destId="{291136D4-7188-44D2-B049-7B550DA76198}" srcOrd="2" destOrd="0" presId="urn:microsoft.com/office/officeart/2018/2/layout/IconVerticalSolidList"/>
    <dgm:cxn modelId="{F59296F7-1D90-4F0C-84A0-AF14FAC91A91}" type="presParOf" srcId="{A9E757EB-C2D4-4571-BE2D-94A3C64322B3}" destId="{CF141BD6-FB18-4A25-BBCB-41B8688FFEC3}" srcOrd="3" destOrd="0" presId="urn:microsoft.com/office/officeart/2018/2/layout/IconVerticalSolidList"/>
    <dgm:cxn modelId="{622A339C-FCF8-49DA-95D5-FE5F1BE6AB6E}" type="presParOf" srcId="{32E37C05-3015-4618-B83B-FA71E584AD85}" destId="{8667D8E5-A530-4EB1-8942-A98CFFF2CF48}" srcOrd="1" destOrd="0" presId="urn:microsoft.com/office/officeart/2018/2/layout/IconVerticalSolidList"/>
    <dgm:cxn modelId="{5E2A2EF2-AC7D-489A-BCB6-F4658C9B77F0}" type="presParOf" srcId="{32E37C05-3015-4618-B83B-FA71E584AD85}" destId="{C8268535-FE6A-4680-887A-C74114C857B8}" srcOrd="2" destOrd="0" presId="urn:microsoft.com/office/officeart/2018/2/layout/IconVerticalSolidList"/>
    <dgm:cxn modelId="{DC1B25EB-F4E9-4016-90E5-BA073615FBF9}" type="presParOf" srcId="{C8268535-FE6A-4680-887A-C74114C857B8}" destId="{60B54988-32E1-469C-9DF1-1D6AE3F9681A}" srcOrd="0" destOrd="0" presId="urn:microsoft.com/office/officeart/2018/2/layout/IconVerticalSolidList"/>
    <dgm:cxn modelId="{CFDFCB8F-5FEB-4FEE-A5D1-F1AEA13A6989}" type="presParOf" srcId="{C8268535-FE6A-4680-887A-C74114C857B8}" destId="{02B297CF-EB46-4089-AD11-FC4E93EF47E2}" srcOrd="1" destOrd="0" presId="urn:microsoft.com/office/officeart/2018/2/layout/IconVerticalSolidList"/>
    <dgm:cxn modelId="{72B76D8B-57BA-48D9-8C8F-724B7B1575CA}" type="presParOf" srcId="{C8268535-FE6A-4680-887A-C74114C857B8}" destId="{37DA2250-82AD-49E8-B8D2-6DD6ED9834F1}" srcOrd="2" destOrd="0" presId="urn:microsoft.com/office/officeart/2018/2/layout/IconVerticalSolidList"/>
    <dgm:cxn modelId="{75490C6B-C6EE-46A7-ABC0-42B94E45ED82}" type="presParOf" srcId="{C8268535-FE6A-4680-887A-C74114C857B8}" destId="{F644E940-3AFE-430C-9816-20A38AF6882D}" srcOrd="3" destOrd="0" presId="urn:microsoft.com/office/officeart/2018/2/layout/IconVerticalSolidList"/>
    <dgm:cxn modelId="{E7F229E5-A99E-451A-8F72-1D82929F429F}" type="presParOf" srcId="{32E37C05-3015-4618-B83B-FA71E584AD85}" destId="{2EEF5370-0A48-4E27-9E37-6FC61D1FF1BE}" srcOrd="3" destOrd="0" presId="urn:microsoft.com/office/officeart/2018/2/layout/IconVerticalSolidList"/>
    <dgm:cxn modelId="{16A3C27E-016B-4D45-893D-4ADAE5ADFC17}" type="presParOf" srcId="{32E37C05-3015-4618-B83B-FA71E584AD85}" destId="{FABA0650-A95E-4033-BAB8-529AAD4D9586}" srcOrd="4" destOrd="0" presId="urn:microsoft.com/office/officeart/2018/2/layout/IconVerticalSolidList"/>
    <dgm:cxn modelId="{28AF00E8-A411-435C-BA63-0AD83C15ADD1}" type="presParOf" srcId="{FABA0650-A95E-4033-BAB8-529AAD4D9586}" destId="{D81E59AA-0726-4B70-8193-4E334181F8EC}" srcOrd="0" destOrd="0" presId="urn:microsoft.com/office/officeart/2018/2/layout/IconVerticalSolidList"/>
    <dgm:cxn modelId="{5266DEA2-1016-473F-890F-A977520333C9}" type="presParOf" srcId="{FABA0650-A95E-4033-BAB8-529AAD4D9586}" destId="{FC4D38C1-1AE1-4BED-8EE4-5F742B8E6F75}" srcOrd="1" destOrd="0" presId="urn:microsoft.com/office/officeart/2018/2/layout/IconVerticalSolidList"/>
    <dgm:cxn modelId="{E4B490E0-9EC3-435C-84DC-94AE8C5D56AC}" type="presParOf" srcId="{FABA0650-A95E-4033-BAB8-529AAD4D9586}" destId="{73050C9E-BC1C-4661-9956-4F5F4521574C}" srcOrd="2" destOrd="0" presId="urn:microsoft.com/office/officeart/2018/2/layout/IconVerticalSolidList"/>
    <dgm:cxn modelId="{034706CD-765F-42FD-84DA-528FB8E12CDA}" type="presParOf" srcId="{FABA0650-A95E-4033-BAB8-529AAD4D9586}" destId="{1963C436-9577-4280-B908-A0F2737A8A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D98FFF-9066-4536-9575-47145431233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B5371E-CC6C-4D4F-BA73-261E96D2F91A}">
      <dgm:prSet/>
      <dgm:spPr/>
      <dgm:t>
        <a:bodyPr/>
        <a:lstStyle/>
        <a:p>
          <a:r>
            <a:rPr kumimoji="1" lang="ja-JP" dirty="0">
              <a:latin typeface="ＭＳ Ｐ明朝" panose="02020600040205080304" pitchFamily="18" charset="-128"/>
              <a:ea typeface="ＭＳ Ｐ明朝" panose="02020600040205080304" pitchFamily="18" charset="-128"/>
            </a:rPr>
            <a:t>逐次処理</a:t>
          </a:r>
          <a:endParaRPr lang="en-US" dirty="0">
            <a:latin typeface="ＭＳ Ｐ明朝" panose="02020600040205080304" pitchFamily="18" charset="-128"/>
            <a:ea typeface="ＭＳ Ｐ明朝" panose="02020600040205080304" pitchFamily="18" charset="-128"/>
          </a:endParaRPr>
        </a:p>
      </dgm:t>
    </dgm:pt>
    <dgm:pt modelId="{26A29A9A-1F42-40E9-85D0-B603268300DF}" type="parTrans" cxnId="{79393FBC-29CA-425F-849B-CA502E9247E1}">
      <dgm:prSet/>
      <dgm:spPr/>
      <dgm:t>
        <a:bodyPr/>
        <a:lstStyle/>
        <a:p>
          <a:endParaRPr lang="en-US"/>
        </a:p>
      </dgm:t>
    </dgm:pt>
    <dgm:pt modelId="{A434F44A-E1BE-4675-AE9C-3D26183A1367}" type="sibTrans" cxnId="{79393FBC-29CA-425F-849B-CA502E9247E1}">
      <dgm:prSet/>
      <dgm:spPr/>
      <dgm:t>
        <a:bodyPr/>
        <a:lstStyle/>
        <a:p>
          <a:endParaRPr lang="en-US"/>
        </a:p>
      </dgm:t>
    </dgm:pt>
    <dgm:pt modelId="{CAE7FC79-D4A7-455A-B5E0-EE4394BC7D19}">
      <dgm:prSet/>
      <dgm:spPr/>
      <dgm:t>
        <a:bodyPr/>
        <a:lstStyle/>
        <a:p>
          <a:r>
            <a:rPr kumimoji="1" lang="ja-JP" dirty="0">
              <a:latin typeface="ＭＳ Ｐ明朝" panose="02020600040205080304" pitchFamily="18" charset="-128"/>
              <a:ea typeface="ＭＳ Ｐ明朝" panose="02020600040205080304" pitchFamily="18" charset="-128"/>
            </a:rPr>
            <a:t>繰り返し処理</a:t>
          </a:r>
          <a:endParaRPr lang="en-US" dirty="0">
            <a:latin typeface="ＭＳ Ｐ明朝" panose="02020600040205080304" pitchFamily="18" charset="-128"/>
            <a:ea typeface="ＭＳ Ｐ明朝" panose="02020600040205080304" pitchFamily="18" charset="-128"/>
          </a:endParaRPr>
        </a:p>
      </dgm:t>
    </dgm:pt>
    <dgm:pt modelId="{EF0266D7-CD98-40F1-8C57-826D3B973033}" type="parTrans" cxnId="{6AFB8C07-E2EA-4F4F-8AE3-5D11C1185C64}">
      <dgm:prSet/>
      <dgm:spPr/>
      <dgm:t>
        <a:bodyPr/>
        <a:lstStyle/>
        <a:p>
          <a:endParaRPr lang="en-US"/>
        </a:p>
      </dgm:t>
    </dgm:pt>
    <dgm:pt modelId="{36BE94F3-96F3-479B-BD85-CC32C8F1BC15}" type="sibTrans" cxnId="{6AFB8C07-E2EA-4F4F-8AE3-5D11C1185C64}">
      <dgm:prSet/>
      <dgm:spPr/>
      <dgm:t>
        <a:bodyPr/>
        <a:lstStyle/>
        <a:p>
          <a:endParaRPr lang="en-US"/>
        </a:p>
      </dgm:t>
    </dgm:pt>
    <dgm:pt modelId="{0CA463C1-4B19-4968-A6E4-FC57517A5A31}">
      <dgm:prSet/>
      <dgm:spPr/>
      <dgm:t>
        <a:bodyPr/>
        <a:lstStyle/>
        <a:p>
          <a:r>
            <a:rPr kumimoji="1" lang="ja-JP" dirty="0">
              <a:latin typeface="ＭＳ Ｐ明朝" panose="02020600040205080304" pitchFamily="18" charset="-128"/>
              <a:ea typeface="ＭＳ Ｐ明朝" panose="02020600040205080304" pitchFamily="18" charset="-128"/>
            </a:rPr>
            <a:t>分岐処理</a:t>
          </a:r>
          <a:endParaRPr lang="en-US" dirty="0">
            <a:latin typeface="ＭＳ Ｐ明朝" panose="02020600040205080304" pitchFamily="18" charset="-128"/>
            <a:ea typeface="ＭＳ Ｐ明朝" panose="02020600040205080304" pitchFamily="18" charset="-128"/>
          </a:endParaRPr>
        </a:p>
      </dgm:t>
    </dgm:pt>
    <dgm:pt modelId="{A92B97D9-1319-4474-ACEE-B41D75F2C2C2}" type="parTrans" cxnId="{B45600E1-7CD0-441F-B1CC-6E18AB93B3CC}">
      <dgm:prSet/>
      <dgm:spPr/>
      <dgm:t>
        <a:bodyPr/>
        <a:lstStyle/>
        <a:p>
          <a:endParaRPr lang="en-US"/>
        </a:p>
      </dgm:t>
    </dgm:pt>
    <dgm:pt modelId="{7554A8FE-7052-40C3-9508-8D0900F3EF0C}" type="sibTrans" cxnId="{B45600E1-7CD0-441F-B1CC-6E18AB93B3CC}">
      <dgm:prSet/>
      <dgm:spPr/>
      <dgm:t>
        <a:bodyPr/>
        <a:lstStyle/>
        <a:p>
          <a:endParaRPr lang="en-US"/>
        </a:p>
      </dgm:t>
    </dgm:pt>
    <dgm:pt modelId="{DEC997CF-5FF9-47D6-AF35-10A509E176AD}" type="pres">
      <dgm:prSet presAssocID="{E6D98FFF-9066-4536-9575-471454312330}" presName="root" presStyleCnt="0">
        <dgm:presLayoutVars>
          <dgm:dir/>
          <dgm:resizeHandles val="exact"/>
        </dgm:presLayoutVars>
      </dgm:prSet>
      <dgm:spPr/>
    </dgm:pt>
    <dgm:pt modelId="{55DEEC2D-D284-4E92-9FA6-B094F38AC25C}" type="pres">
      <dgm:prSet presAssocID="{13B5371E-CC6C-4D4F-BA73-261E96D2F91A}" presName="compNode" presStyleCnt="0"/>
      <dgm:spPr/>
    </dgm:pt>
    <dgm:pt modelId="{AB129025-8988-4996-BC92-6428B96575FA}" type="pres">
      <dgm:prSet presAssocID="{13B5371E-CC6C-4D4F-BA73-261E96D2F91A}" presName="bgRect" presStyleLbl="bgShp" presStyleIdx="0" presStyleCnt="3"/>
      <dgm:spPr/>
    </dgm:pt>
    <dgm:pt modelId="{576F38F7-E425-44D4-A781-CE9666566F97}" type="pres">
      <dgm:prSet presAssocID="{13B5371E-CC6C-4D4F-BA73-261E96D2F9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8CAFFC6-7901-4A5D-A0D0-0CA516E6B048}" type="pres">
      <dgm:prSet presAssocID="{13B5371E-CC6C-4D4F-BA73-261E96D2F91A}" presName="spaceRect" presStyleCnt="0"/>
      <dgm:spPr/>
    </dgm:pt>
    <dgm:pt modelId="{49313BB2-5050-49B7-A365-30D5E2C5A8A2}" type="pres">
      <dgm:prSet presAssocID="{13B5371E-CC6C-4D4F-BA73-261E96D2F91A}" presName="parTx" presStyleLbl="revTx" presStyleIdx="0" presStyleCnt="3">
        <dgm:presLayoutVars>
          <dgm:chMax val="0"/>
          <dgm:chPref val="0"/>
        </dgm:presLayoutVars>
      </dgm:prSet>
      <dgm:spPr/>
    </dgm:pt>
    <dgm:pt modelId="{FFB56141-3B78-4CC6-97B8-C9607BA531B1}" type="pres">
      <dgm:prSet presAssocID="{A434F44A-E1BE-4675-AE9C-3D26183A1367}" presName="sibTrans" presStyleCnt="0"/>
      <dgm:spPr/>
    </dgm:pt>
    <dgm:pt modelId="{38BD8339-AB7A-48D4-88F6-29AB4E0808FF}" type="pres">
      <dgm:prSet presAssocID="{CAE7FC79-D4A7-455A-B5E0-EE4394BC7D19}" presName="compNode" presStyleCnt="0"/>
      <dgm:spPr/>
    </dgm:pt>
    <dgm:pt modelId="{CF00A769-F315-4F25-A09A-6B4D30B318AE}" type="pres">
      <dgm:prSet presAssocID="{CAE7FC79-D4A7-455A-B5E0-EE4394BC7D19}" presName="bgRect" presStyleLbl="bgShp" presStyleIdx="1" presStyleCnt="3"/>
      <dgm:spPr/>
    </dgm:pt>
    <dgm:pt modelId="{9D0186C4-A056-427F-9666-3F543CB57964}" type="pres">
      <dgm:prSet presAssocID="{CAE7FC79-D4A7-455A-B5E0-EE4394BC7D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C12EC4A7-9E5D-4CAB-B314-EA0111CB00A7}" type="pres">
      <dgm:prSet presAssocID="{CAE7FC79-D4A7-455A-B5E0-EE4394BC7D19}" presName="spaceRect" presStyleCnt="0"/>
      <dgm:spPr/>
    </dgm:pt>
    <dgm:pt modelId="{6F43386E-1920-45CF-89A5-CF56FC26DF5A}" type="pres">
      <dgm:prSet presAssocID="{CAE7FC79-D4A7-455A-B5E0-EE4394BC7D19}" presName="parTx" presStyleLbl="revTx" presStyleIdx="1" presStyleCnt="3">
        <dgm:presLayoutVars>
          <dgm:chMax val="0"/>
          <dgm:chPref val="0"/>
        </dgm:presLayoutVars>
      </dgm:prSet>
      <dgm:spPr/>
    </dgm:pt>
    <dgm:pt modelId="{5FFE324F-D3BF-421C-8DAA-D7C28FD1D3D9}" type="pres">
      <dgm:prSet presAssocID="{36BE94F3-96F3-479B-BD85-CC32C8F1BC15}" presName="sibTrans" presStyleCnt="0"/>
      <dgm:spPr/>
    </dgm:pt>
    <dgm:pt modelId="{2B259443-1413-4A4D-83E6-1C3F0D248741}" type="pres">
      <dgm:prSet presAssocID="{0CA463C1-4B19-4968-A6E4-FC57517A5A31}" presName="compNode" presStyleCnt="0"/>
      <dgm:spPr/>
    </dgm:pt>
    <dgm:pt modelId="{8A50B6E7-F110-4AA2-9B64-DE674DDEA97C}" type="pres">
      <dgm:prSet presAssocID="{0CA463C1-4B19-4968-A6E4-FC57517A5A31}" presName="bgRect" presStyleLbl="bgShp" presStyleIdx="2" presStyleCnt="3"/>
      <dgm:spPr/>
    </dgm:pt>
    <dgm:pt modelId="{BC775B37-2A9C-44EE-B77E-C125AB6C79BD}" type="pres">
      <dgm:prSet presAssocID="{0CA463C1-4B19-4968-A6E4-FC57517A5A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2646AD8-E2FF-4D0A-A650-57529695E41E}" type="pres">
      <dgm:prSet presAssocID="{0CA463C1-4B19-4968-A6E4-FC57517A5A31}" presName="spaceRect" presStyleCnt="0"/>
      <dgm:spPr/>
    </dgm:pt>
    <dgm:pt modelId="{5564BAC0-7AD7-47E5-BC47-5D0B7A43EC7F}" type="pres">
      <dgm:prSet presAssocID="{0CA463C1-4B19-4968-A6E4-FC57517A5A31}" presName="parTx" presStyleLbl="revTx" presStyleIdx="2" presStyleCnt="3">
        <dgm:presLayoutVars>
          <dgm:chMax val="0"/>
          <dgm:chPref val="0"/>
        </dgm:presLayoutVars>
      </dgm:prSet>
      <dgm:spPr/>
    </dgm:pt>
  </dgm:ptLst>
  <dgm:cxnLst>
    <dgm:cxn modelId="{6AFB8C07-E2EA-4F4F-8AE3-5D11C1185C64}" srcId="{E6D98FFF-9066-4536-9575-471454312330}" destId="{CAE7FC79-D4A7-455A-B5E0-EE4394BC7D19}" srcOrd="1" destOrd="0" parTransId="{EF0266D7-CD98-40F1-8C57-826D3B973033}" sibTransId="{36BE94F3-96F3-479B-BD85-CC32C8F1BC15}"/>
    <dgm:cxn modelId="{1AA40B60-7B12-4AE7-85F2-001A02A410F4}" type="presOf" srcId="{0CA463C1-4B19-4968-A6E4-FC57517A5A31}" destId="{5564BAC0-7AD7-47E5-BC47-5D0B7A43EC7F}" srcOrd="0" destOrd="0" presId="urn:microsoft.com/office/officeart/2018/2/layout/IconVerticalSolidList"/>
    <dgm:cxn modelId="{6707C84B-F34A-4903-AA38-72EA8D699B09}" type="presOf" srcId="{13B5371E-CC6C-4D4F-BA73-261E96D2F91A}" destId="{49313BB2-5050-49B7-A365-30D5E2C5A8A2}" srcOrd="0" destOrd="0" presId="urn:microsoft.com/office/officeart/2018/2/layout/IconVerticalSolidList"/>
    <dgm:cxn modelId="{312896A5-7384-4E35-A041-BBEB4BA4C835}" type="presOf" srcId="{CAE7FC79-D4A7-455A-B5E0-EE4394BC7D19}" destId="{6F43386E-1920-45CF-89A5-CF56FC26DF5A}" srcOrd="0" destOrd="0" presId="urn:microsoft.com/office/officeart/2018/2/layout/IconVerticalSolidList"/>
    <dgm:cxn modelId="{79393FBC-29CA-425F-849B-CA502E9247E1}" srcId="{E6D98FFF-9066-4536-9575-471454312330}" destId="{13B5371E-CC6C-4D4F-BA73-261E96D2F91A}" srcOrd="0" destOrd="0" parTransId="{26A29A9A-1F42-40E9-85D0-B603268300DF}" sibTransId="{A434F44A-E1BE-4675-AE9C-3D26183A1367}"/>
    <dgm:cxn modelId="{B45600E1-7CD0-441F-B1CC-6E18AB93B3CC}" srcId="{E6D98FFF-9066-4536-9575-471454312330}" destId="{0CA463C1-4B19-4968-A6E4-FC57517A5A31}" srcOrd="2" destOrd="0" parTransId="{A92B97D9-1319-4474-ACEE-B41D75F2C2C2}" sibTransId="{7554A8FE-7052-40C3-9508-8D0900F3EF0C}"/>
    <dgm:cxn modelId="{749926E9-2E8E-4E04-A334-1C0A193F63F1}" type="presOf" srcId="{E6D98FFF-9066-4536-9575-471454312330}" destId="{DEC997CF-5FF9-47D6-AF35-10A509E176AD}" srcOrd="0" destOrd="0" presId="urn:microsoft.com/office/officeart/2018/2/layout/IconVerticalSolidList"/>
    <dgm:cxn modelId="{110FC242-9762-4331-8124-6530AF2182BD}" type="presParOf" srcId="{DEC997CF-5FF9-47D6-AF35-10A509E176AD}" destId="{55DEEC2D-D284-4E92-9FA6-B094F38AC25C}" srcOrd="0" destOrd="0" presId="urn:microsoft.com/office/officeart/2018/2/layout/IconVerticalSolidList"/>
    <dgm:cxn modelId="{E4B03037-DA1B-4B54-9D6B-8F8790F1CCA9}" type="presParOf" srcId="{55DEEC2D-D284-4E92-9FA6-B094F38AC25C}" destId="{AB129025-8988-4996-BC92-6428B96575FA}" srcOrd="0" destOrd="0" presId="urn:microsoft.com/office/officeart/2018/2/layout/IconVerticalSolidList"/>
    <dgm:cxn modelId="{90581563-655B-41FE-A91E-50D21AA4181B}" type="presParOf" srcId="{55DEEC2D-D284-4E92-9FA6-B094F38AC25C}" destId="{576F38F7-E425-44D4-A781-CE9666566F97}" srcOrd="1" destOrd="0" presId="urn:microsoft.com/office/officeart/2018/2/layout/IconVerticalSolidList"/>
    <dgm:cxn modelId="{D4033ABA-4532-4391-A486-87AC56D67738}" type="presParOf" srcId="{55DEEC2D-D284-4E92-9FA6-B094F38AC25C}" destId="{B8CAFFC6-7901-4A5D-A0D0-0CA516E6B048}" srcOrd="2" destOrd="0" presId="urn:microsoft.com/office/officeart/2018/2/layout/IconVerticalSolidList"/>
    <dgm:cxn modelId="{98135B22-C5DF-4BAA-94EA-0E9B19AA0DFF}" type="presParOf" srcId="{55DEEC2D-D284-4E92-9FA6-B094F38AC25C}" destId="{49313BB2-5050-49B7-A365-30D5E2C5A8A2}" srcOrd="3" destOrd="0" presId="urn:microsoft.com/office/officeart/2018/2/layout/IconVerticalSolidList"/>
    <dgm:cxn modelId="{ECD44D17-AC55-47B9-8117-625E88D8A157}" type="presParOf" srcId="{DEC997CF-5FF9-47D6-AF35-10A509E176AD}" destId="{FFB56141-3B78-4CC6-97B8-C9607BA531B1}" srcOrd="1" destOrd="0" presId="urn:microsoft.com/office/officeart/2018/2/layout/IconVerticalSolidList"/>
    <dgm:cxn modelId="{8B73A9FD-C66C-40CF-88A9-19DBB8D8DED8}" type="presParOf" srcId="{DEC997CF-5FF9-47D6-AF35-10A509E176AD}" destId="{38BD8339-AB7A-48D4-88F6-29AB4E0808FF}" srcOrd="2" destOrd="0" presId="urn:microsoft.com/office/officeart/2018/2/layout/IconVerticalSolidList"/>
    <dgm:cxn modelId="{51B4101C-C6B6-48EB-929C-C4B754A93CA9}" type="presParOf" srcId="{38BD8339-AB7A-48D4-88F6-29AB4E0808FF}" destId="{CF00A769-F315-4F25-A09A-6B4D30B318AE}" srcOrd="0" destOrd="0" presId="urn:microsoft.com/office/officeart/2018/2/layout/IconVerticalSolidList"/>
    <dgm:cxn modelId="{CD4CFC5B-DCAF-472D-BD01-B8815C9C8E7F}" type="presParOf" srcId="{38BD8339-AB7A-48D4-88F6-29AB4E0808FF}" destId="{9D0186C4-A056-427F-9666-3F543CB57964}" srcOrd="1" destOrd="0" presId="urn:microsoft.com/office/officeart/2018/2/layout/IconVerticalSolidList"/>
    <dgm:cxn modelId="{08592E3B-7F8C-41A6-A3DB-5386069CBA4D}" type="presParOf" srcId="{38BD8339-AB7A-48D4-88F6-29AB4E0808FF}" destId="{C12EC4A7-9E5D-4CAB-B314-EA0111CB00A7}" srcOrd="2" destOrd="0" presId="urn:microsoft.com/office/officeart/2018/2/layout/IconVerticalSolidList"/>
    <dgm:cxn modelId="{3C2768F7-1FBB-4B1D-A1C6-B52D65351DFF}" type="presParOf" srcId="{38BD8339-AB7A-48D4-88F6-29AB4E0808FF}" destId="{6F43386E-1920-45CF-89A5-CF56FC26DF5A}" srcOrd="3" destOrd="0" presId="urn:microsoft.com/office/officeart/2018/2/layout/IconVerticalSolidList"/>
    <dgm:cxn modelId="{1C61D479-B67A-44FA-8D9E-40A805F55A5F}" type="presParOf" srcId="{DEC997CF-5FF9-47D6-AF35-10A509E176AD}" destId="{5FFE324F-D3BF-421C-8DAA-D7C28FD1D3D9}" srcOrd="3" destOrd="0" presId="urn:microsoft.com/office/officeart/2018/2/layout/IconVerticalSolidList"/>
    <dgm:cxn modelId="{53C85F87-02B8-4625-A20F-14CABABD5550}" type="presParOf" srcId="{DEC997CF-5FF9-47D6-AF35-10A509E176AD}" destId="{2B259443-1413-4A4D-83E6-1C3F0D248741}" srcOrd="4" destOrd="0" presId="urn:microsoft.com/office/officeart/2018/2/layout/IconVerticalSolidList"/>
    <dgm:cxn modelId="{86ACE9D4-EBD8-4340-AA4C-579BEEE7917C}" type="presParOf" srcId="{2B259443-1413-4A4D-83E6-1C3F0D248741}" destId="{8A50B6E7-F110-4AA2-9B64-DE674DDEA97C}" srcOrd="0" destOrd="0" presId="urn:microsoft.com/office/officeart/2018/2/layout/IconVerticalSolidList"/>
    <dgm:cxn modelId="{258A26C5-CAA9-45C6-B425-068053C7C087}" type="presParOf" srcId="{2B259443-1413-4A4D-83E6-1C3F0D248741}" destId="{BC775B37-2A9C-44EE-B77E-C125AB6C79BD}" srcOrd="1" destOrd="0" presId="urn:microsoft.com/office/officeart/2018/2/layout/IconVerticalSolidList"/>
    <dgm:cxn modelId="{1D895668-A447-424F-A01C-448254D77CB1}" type="presParOf" srcId="{2B259443-1413-4A4D-83E6-1C3F0D248741}" destId="{52646AD8-E2FF-4D0A-A650-57529695E41E}" srcOrd="2" destOrd="0" presId="urn:microsoft.com/office/officeart/2018/2/layout/IconVerticalSolidList"/>
    <dgm:cxn modelId="{57C6BCC6-BFA5-470A-B1C3-8F69AE6458AB}" type="presParOf" srcId="{2B259443-1413-4A4D-83E6-1C3F0D248741}" destId="{5564BAC0-7AD7-47E5-BC47-5D0B7A43EC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E9BD687-2A24-477E-B97B-5A26818D879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1B543C-C779-49DB-AF79-AB089BE36EFC}">
      <dgm:prSet/>
      <dgm:spPr/>
      <dgm:t>
        <a:bodyPr/>
        <a:lstStyle/>
        <a:p>
          <a:r>
            <a:rPr kumimoji="1" lang="ja-JP" dirty="0">
              <a:latin typeface="ＭＳ Ｐ明朝" panose="02020600040205080304" pitchFamily="18" charset="-128"/>
              <a:ea typeface="ＭＳ Ｐ明朝" panose="02020600040205080304" pitchFamily="18" charset="-128"/>
            </a:rPr>
            <a:t>逐次処理</a:t>
          </a:r>
          <a:endParaRPr lang="en-US" dirty="0">
            <a:latin typeface="ＭＳ Ｐ明朝" panose="02020600040205080304" pitchFamily="18" charset="-128"/>
            <a:ea typeface="ＭＳ Ｐ明朝" panose="02020600040205080304" pitchFamily="18" charset="-128"/>
          </a:endParaRPr>
        </a:p>
      </dgm:t>
    </dgm:pt>
    <dgm:pt modelId="{E21048D8-B100-4A41-82D1-57BF7D069C80}" type="parTrans" cxnId="{8FBEEFA0-B546-453B-AAB8-38305EFFEE37}">
      <dgm:prSet/>
      <dgm:spPr/>
      <dgm:t>
        <a:bodyPr/>
        <a:lstStyle/>
        <a:p>
          <a:endParaRPr lang="en-US"/>
        </a:p>
      </dgm:t>
    </dgm:pt>
    <dgm:pt modelId="{4D2FCAC5-D472-4B8C-879F-1AF33D55E587}" type="sibTrans" cxnId="{8FBEEFA0-B546-453B-AAB8-38305EFFEE37}">
      <dgm:prSet/>
      <dgm:spPr/>
      <dgm:t>
        <a:bodyPr/>
        <a:lstStyle/>
        <a:p>
          <a:endParaRPr lang="en-US"/>
        </a:p>
      </dgm:t>
    </dgm:pt>
    <dgm:pt modelId="{1290595C-3750-4C38-AEC2-87149AD9A489}">
      <dgm:prSet/>
      <dgm:spPr/>
      <dgm:t>
        <a:bodyPr/>
        <a:lstStyle/>
        <a:p>
          <a:r>
            <a:rPr kumimoji="1" lang="ja-JP" dirty="0">
              <a:latin typeface="ＭＳ Ｐ明朝" panose="02020600040205080304" pitchFamily="18" charset="-128"/>
              <a:ea typeface="ＭＳ Ｐ明朝" panose="02020600040205080304" pitchFamily="18" charset="-128"/>
            </a:rPr>
            <a:t>繰り返し処理</a:t>
          </a:r>
          <a:endParaRPr lang="en-US" dirty="0">
            <a:latin typeface="ＭＳ Ｐ明朝" panose="02020600040205080304" pitchFamily="18" charset="-128"/>
            <a:ea typeface="ＭＳ Ｐ明朝" panose="02020600040205080304" pitchFamily="18" charset="-128"/>
          </a:endParaRPr>
        </a:p>
      </dgm:t>
    </dgm:pt>
    <dgm:pt modelId="{1A7BBC37-6496-484D-A72E-F42EC1ACBE95}" type="parTrans" cxnId="{25646E5D-15E2-4944-A892-AF52A54CA307}">
      <dgm:prSet/>
      <dgm:spPr/>
      <dgm:t>
        <a:bodyPr/>
        <a:lstStyle/>
        <a:p>
          <a:endParaRPr lang="en-US"/>
        </a:p>
      </dgm:t>
    </dgm:pt>
    <dgm:pt modelId="{FA80A496-16AC-4021-8230-685DA19EE506}" type="sibTrans" cxnId="{25646E5D-15E2-4944-A892-AF52A54CA307}">
      <dgm:prSet/>
      <dgm:spPr/>
      <dgm:t>
        <a:bodyPr/>
        <a:lstStyle/>
        <a:p>
          <a:endParaRPr lang="en-US"/>
        </a:p>
      </dgm:t>
    </dgm:pt>
    <dgm:pt modelId="{142F6194-F09E-4520-B79F-B587360BAFDD}" type="pres">
      <dgm:prSet presAssocID="{1E9BD687-2A24-477E-B97B-5A26818D8790}" presName="root" presStyleCnt="0">
        <dgm:presLayoutVars>
          <dgm:dir/>
          <dgm:resizeHandles val="exact"/>
        </dgm:presLayoutVars>
      </dgm:prSet>
      <dgm:spPr/>
    </dgm:pt>
    <dgm:pt modelId="{BEC39028-AD46-45B0-9205-B9EA8381CCC4}" type="pres">
      <dgm:prSet presAssocID="{A01B543C-C779-49DB-AF79-AB089BE36EFC}" presName="compNode" presStyleCnt="0"/>
      <dgm:spPr/>
    </dgm:pt>
    <dgm:pt modelId="{38EE00DA-210E-4558-9AF0-80937A774891}" type="pres">
      <dgm:prSet presAssocID="{A01B543C-C779-49DB-AF79-AB089BE36EFC}" presName="bgRect" presStyleLbl="bgShp" presStyleIdx="0" presStyleCnt="2"/>
      <dgm:spPr/>
    </dgm:pt>
    <dgm:pt modelId="{E852EA96-6135-4F24-B45C-2FE47D14CEAF}" type="pres">
      <dgm:prSet presAssocID="{A01B543C-C779-49DB-AF79-AB089BE36EF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429DD4B0-8D5C-43E5-9734-A20440DEC82D}" type="pres">
      <dgm:prSet presAssocID="{A01B543C-C779-49DB-AF79-AB089BE36EFC}" presName="spaceRect" presStyleCnt="0"/>
      <dgm:spPr/>
    </dgm:pt>
    <dgm:pt modelId="{C8C69617-90E7-45E9-BE74-234071FC6C35}" type="pres">
      <dgm:prSet presAssocID="{A01B543C-C779-49DB-AF79-AB089BE36EFC}" presName="parTx" presStyleLbl="revTx" presStyleIdx="0" presStyleCnt="2">
        <dgm:presLayoutVars>
          <dgm:chMax val="0"/>
          <dgm:chPref val="0"/>
        </dgm:presLayoutVars>
      </dgm:prSet>
      <dgm:spPr/>
    </dgm:pt>
    <dgm:pt modelId="{31754FC2-500A-4E98-A3D9-86B8325A542C}" type="pres">
      <dgm:prSet presAssocID="{4D2FCAC5-D472-4B8C-879F-1AF33D55E587}" presName="sibTrans" presStyleCnt="0"/>
      <dgm:spPr/>
    </dgm:pt>
    <dgm:pt modelId="{5F95C2DC-1F45-406E-9B03-73E92EC24612}" type="pres">
      <dgm:prSet presAssocID="{1290595C-3750-4C38-AEC2-87149AD9A489}" presName="compNode" presStyleCnt="0"/>
      <dgm:spPr/>
    </dgm:pt>
    <dgm:pt modelId="{052D5FF4-7DDE-4BF4-AABE-2EBCECB04709}" type="pres">
      <dgm:prSet presAssocID="{1290595C-3750-4C38-AEC2-87149AD9A489}" presName="bgRect" presStyleLbl="bgShp" presStyleIdx="1" presStyleCnt="2"/>
      <dgm:spPr/>
    </dgm:pt>
    <dgm:pt modelId="{E52A50B2-32AD-4BB2-9F7A-653D419AD36B}" type="pres">
      <dgm:prSet presAssocID="{1290595C-3750-4C38-AEC2-87149AD9A48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peat"/>
        </a:ext>
      </dgm:extLst>
    </dgm:pt>
    <dgm:pt modelId="{174B96E6-63B0-4648-B779-186C3FD76A38}" type="pres">
      <dgm:prSet presAssocID="{1290595C-3750-4C38-AEC2-87149AD9A489}" presName="spaceRect" presStyleCnt="0"/>
      <dgm:spPr/>
    </dgm:pt>
    <dgm:pt modelId="{CC1D9D32-62A3-45CD-976B-72807FF99FC2}" type="pres">
      <dgm:prSet presAssocID="{1290595C-3750-4C38-AEC2-87149AD9A489}" presName="parTx" presStyleLbl="revTx" presStyleIdx="1" presStyleCnt="2">
        <dgm:presLayoutVars>
          <dgm:chMax val="0"/>
          <dgm:chPref val="0"/>
        </dgm:presLayoutVars>
      </dgm:prSet>
      <dgm:spPr/>
    </dgm:pt>
  </dgm:ptLst>
  <dgm:cxnLst>
    <dgm:cxn modelId="{25646E5D-15E2-4944-A892-AF52A54CA307}" srcId="{1E9BD687-2A24-477E-B97B-5A26818D8790}" destId="{1290595C-3750-4C38-AEC2-87149AD9A489}" srcOrd="1" destOrd="0" parTransId="{1A7BBC37-6496-484D-A72E-F42EC1ACBE95}" sibTransId="{FA80A496-16AC-4021-8230-685DA19EE506}"/>
    <dgm:cxn modelId="{5B7D6E94-4056-4418-AF63-CF28836517A3}" type="presOf" srcId="{1E9BD687-2A24-477E-B97B-5A26818D8790}" destId="{142F6194-F09E-4520-B79F-B587360BAFDD}" srcOrd="0" destOrd="0" presId="urn:microsoft.com/office/officeart/2018/2/layout/IconVerticalSolidList"/>
    <dgm:cxn modelId="{8FBEEFA0-B546-453B-AAB8-38305EFFEE37}" srcId="{1E9BD687-2A24-477E-B97B-5A26818D8790}" destId="{A01B543C-C779-49DB-AF79-AB089BE36EFC}" srcOrd="0" destOrd="0" parTransId="{E21048D8-B100-4A41-82D1-57BF7D069C80}" sibTransId="{4D2FCAC5-D472-4B8C-879F-1AF33D55E587}"/>
    <dgm:cxn modelId="{E8A36FF2-7B07-401C-89F1-DF353DE964B2}" type="presOf" srcId="{A01B543C-C779-49DB-AF79-AB089BE36EFC}" destId="{C8C69617-90E7-45E9-BE74-234071FC6C35}" srcOrd="0" destOrd="0" presId="urn:microsoft.com/office/officeart/2018/2/layout/IconVerticalSolidList"/>
    <dgm:cxn modelId="{BCB66EFA-2718-42B7-A23C-5DF9004AF658}" type="presOf" srcId="{1290595C-3750-4C38-AEC2-87149AD9A489}" destId="{CC1D9D32-62A3-45CD-976B-72807FF99FC2}" srcOrd="0" destOrd="0" presId="urn:microsoft.com/office/officeart/2018/2/layout/IconVerticalSolidList"/>
    <dgm:cxn modelId="{DA501792-4674-4A8D-ABA5-05314D90E7DC}" type="presParOf" srcId="{142F6194-F09E-4520-B79F-B587360BAFDD}" destId="{BEC39028-AD46-45B0-9205-B9EA8381CCC4}" srcOrd="0" destOrd="0" presId="urn:microsoft.com/office/officeart/2018/2/layout/IconVerticalSolidList"/>
    <dgm:cxn modelId="{E3CAC1DD-FD03-4FCD-9B53-74902CF66230}" type="presParOf" srcId="{BEC39028-AD46-45B0-9205-B9EA8381CCC4}" destId="{38EE00DA-210E-4558-9AF0-80937A774891}" srcOrd="0" destOrd="0" presId="urn:microsoft.com/office/officeart/2018/2/layout/IconVerticalSolidList"/>
    <dgm:cxn modelId="{DAF9CD7C-7D0B-4682-B00E-F90E9FD3068C}" type="presParOf" srcId="{BEC39028-AD46-45B0-9205-B9EA8381CCC4}" destId="{E852EA96-6135-4F24-B45C-2FE47D14CEAF}" srcOrd="1" destOrd="0" presId="urn:microsoft.com/office/officeart/2018/2/layout/IconVerticalSolidList"/>
    <dgm:cxn modelId="{36469D0D-BB74-4E5E-A43D-0E3AA1D44467}" type="presParOf" srcId="{BEC39028-AD46-45B0-9205-B9EA8381CCC4}" destId="{429DD4B0-8D5C-43E5-9734-A20440DEC82D}" srcOrd="2" destOrd="0" presId="urn:microsoft.com/office/officeart/2018/2/layout/IconVerticalSolidList"/>
    <dgm:cxn modelId="{CABA48DD-BB87-4722-B109-12D546CDD9FE}" type="presParOf" srcId="{BEC39028-AD46-45B0-9205-B9EA8381CCC4}" destId="{C8C69617-90E7-45E9-BE74-234071FC6C35}" srcOrd="3" destOrd="0" presId="urn:microsoft.com/office/officeart/2018/2/layout/IconVerticalSolidList"/>
    <dgm:cxn modelId="{E6AF26DD-306D-4C75-884F-2ACC8E1F90DC}" type="presParOf" srcId="{142F6194-F09E-4520-B79F-B587360BAFDD}" destId="{31754FC2-500A-4E98-A3D9-86B8325A542C}" srcOrd="1" destOrd="0" presId="urn:microsoft.com/office/officeart/2018/2/layout/IconVerticalSolidList"/>
    <dgm:cxn modelId="{A2CCFCCC-B977-44DD-9305-8C28CF55A850}" type="presParOf" srcId="{142F6194-F09E-4520-B79F-B587360BAFDD}" destId="{5F95C2DC-1F45-406E-9B03-73E92EC24612}" srcOrd="2" destOrd="0" presId="urn:microsoft.com/office/officeart/2018/2/layout/IconVerticalSolidList"/>
    <dgm:cxn modelId="{099A8904-FA5D-4827-BE6A-4BDCBC477D2D}" type="presParOf" srcId="{5F95C2DC-1F45-406E-9B03-73E92EC24612}" destId="{052D5FF4-7DDE-4BF4-AABE-2EBCECB04709}" srcOrd="0" destOrd="0" presId="urn:microsoft.com/office/officeart/2018/2/layout/IconVerticalSolidList"/>
    <dgm:cxn modelId="{C018F0DF-3195-4CA2-9F6F-0F778FBC1961}" type="presParOf" srcId="{5F95C2DC-1F45-406E-9B03-73E92EC24612}" destId="{E52A50B2-32AD-4BB2-9F7A-653D419AD36B}" srcOrd="1" destOrd="0" presId="urn:microsoft.com/office/officeart/2018/2/layout/IconVerticalSolidList"/>
    <dgm:cxn modelId="{54A766BD-F8E5-48D2-8C97-FB57B02A8D61}" type="presParOf" srcId="{5F95C2DC-1F45-406E-9B03-73E92EC24612}" destId="{174B96E6-63B0-4648-B779-186C3FD76A38}" srcOrd="2" destOrd="0" presId="urn:microsoft.com/office/officeart/2018/2/layout/IconVerticalSolidList"/>
    <dgm:cxn modelId="{C9F6728D-9D14-46C6-A49C-2381C9B2C84B}" type="presParOf" srcId="{5F95C2DC-1F45-406E-9B03-73E92EC24612}" destId="{CC1D9D32-62A3-45CD-976B-72807FF99FC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A341D-D081-4DC1-8147-F3015900E15F}">
      <dsp:nvSpPr>
        <dsp:cNvPr id="0" name=""/>
        <dsp:cNvSpPr/>
      </dsp:nvSpPr>
      <dsp:spPr>
        <a:xfrm>
          <a:off x="0" y="67213"/>
          <a:ext cx="6513603" cy="1006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atin typeface="ＭＳ Ｐ明朝" panose="02020600040205080304" pitchFamily="18" charset="-128"/>
              <a:ea typeface="ＭＳ Ｐ明朝" panose="02020600040205080304" pitchFamily="18" charset="-128"/>
            </a:rPr>
            <a:t>プリント課題</a:t>
          </a:r>
        </a:p>
      </dsp:txBody>
      <dsp:txXfrm>
        <a:off x="49119" y="116332"/>
        <a:ext cx="6415365" cy="907962"/>
      </dsp:txXfrm>
    </dsp:sp>
    <dsp:sp modelId="{9FC0A1D1-9CBA-4F67-835E-3E897ECE69E0}">
      <dsp:nvSpPr>
        <dsp:cNvPr id="0" name=""/>
        <dsp:cNvSpPr/>
      </dsp:nvSpPr>
      <dsp:spPr>
        <a:xfrm>
          <a:off x="0" y="1073413"/>
          <a:ext cx="6513603"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kumimoji="1" lang="ja-JP" altLang="en-US" sz="3100" kern="1200" dirty="0">
              <a:latin typeface="ＭＳ Ｐ明朝" panose="02020600040205080304" pitchFamily="18" charset="-128"/>
              <a:ea typeface="ＭＳ Ｐ明朝" panose="02020600040205080304" pitchFamily="18" charset="-128"/>
            </a:rPr>
            <a:t>簡単な手順</a:t>
          </a:r>
          <a:r>
            <a:rPr kumimoji="1" lang="en-US" altLang="ja-JP" sz="3100" kern="1200" dirty="0">
              <a:latin typeface="ＭＳ Ｐ明朝" panose="02020600040205080304" pitchFamily="18" charset="-128"/>
              <a:ea typeface="ＭＳ Ｐ明朝" panose="02020600040205080304" pitchFamily="18" charset="-128"/>
            </a:rPr>
            <a:t>(</a:t>
          </a:r>
          <a:r>
            <a:rPr kumimoji="1" lang="ja-JP" altLang="en-US" sz="3100" kern="1200" dirty="0">
              <a:latin typeface="ＭＳ Ｐ明朝" panose="02020600040205080304" pitchFamily="18" charset="-128"/>
              <a:ea typeface="ＭＳ Ｐ明朝" panose="02020600040205080304" pitchFamily="18" charset="-128"/>
            </a:rPr>
            <a:t>フロー</a:t>
          </a:r>
          <a:r>
            <a:rPr kumimoji="1" lang="en-US" altLang="ja-JP" sz="3100" kern="1200" dirty="0">
              <a:latin typeface="ＭＳ Ｐ明朝" panose="02020600040205080304" pitchFamily="18" charset="-128"/>
              <a:ea typeface="ＭＳ Ｐ明朝" panose="02020600040205080304" pitchFamily="18" charset="-128"/>
            </a:rPr>
            <a:t>)</a:t>
          </a:r>
          <a:r>
            <a:rPr kumimoji="1" lang="ja-JP" altLang="en-US" sz="3100" kern="1200" dirty="0">
              <a:latin typeface="ＭＳ Ｐ明朝" panose="02020600040205080304" pitchFamily="18" charset="-128"/>
              <a:ea typeface="ＭＳ Ｐ明朝" panose="02020600040205080304" pitchFamily="18" charset="-128"/>
            </a:rPr>
            <a:t>を理解する</a:t>
          </a:r>
        </a:p>
      </dsp:txBody>
      <dsp:txXfrm>
        <a:off x="0" y="1073413"/>
        <a:ext cx="6513603" cy="662400"/>
      </dsp:txXfrm>
    </dsp:sp>
    <dsp:sp modelId="{94BE9BEC-C7BC-44FB-B508-80A094444D2C}">
      <dsp:nvSpPr>
        <dsp:cNvPr id="0" name=""/>
        <dsp:cNvSpPr/>
      </dsp:nvSpPr>
      <dsp:spPr>
        <a:xfrm>
          <a:off x="0" y="1735813"/>
          <a:ext cx="6513603" cy="1006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atin typeface="ＭＳ Ｐ明朝" panose="02020600040205080304" pitchFamily="18" charset="-128"/>
              <a:ea typeface="ＭＳ Ｐ明朝" panose="02020600040205080304" pitchFamily="18" charset="-128"/>
            </a:rPr>
            <a:t>プログラミング</a:t>
          </a:r>
        </a:p>
      </dsp:txBody>
      <dsp:txXfrm>
        <a:off x="49119" y="1784932"/>
        <a:ext cx="6415365" cy="907962"/>
      </dsp:txXfrm>
    </dsp:sp>
    <dsp:sp modelId="{F0C00120-E36E-45E3-8F12-AA162D510143}">
      <dsp:nvSpPr>
        <dsp:cNvPr id="0" name=""/>
        <dsp:cNvSpPr/>
      </dsp:nvSpPr>
      <dsp:spPr>
        <a:xfrm>
          <a:off x="0" y="2742013"/>
          <a:ext cx="651360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kumimoji="1" lang="en-US" altLang="ja-JP" sz="3100" kern="1200" dirty="0">
              <a:latin typeface="ＭＳ Ｐ明朝" panose="02020600040205080304" pitchFamily="18" charset="-128"/>
              <a:ea typeface="ＭＳ Ｐ明朝" panose="02020600040205080304" pitchFamily="18" charset="-128"/>
            </a:rPr>
            <a:t>mBot</a:t>
          </a:r>
          <a:r>
            <a:rPr kumimoji="1" lang="ja-JP" altLang="en-US" sz="3100" kern="1200" dirty="0">
              <a:latin typeface="ＭＳ Ｐ明朝" panose="02020600040205080304" pitchFamily="18" charset="-128"/>
              <a:ea typeface="ＭＳ Ｐ明朝" panose="02020600040205080304" pitchFamily="18" charset="-128"/>
            </a:rPr>
            <a:t>を用いて実際にプログラミングを行う</a:t>
          </a:r>
        </a:p>
      </dsp:txBody>
      <dsp:txXfrm>
        <a:off x="0" y="2742013"/>
        <a:ext cx="6513603" cy="1035000"/>
      </dsp:txXfrm>
    </dsp:sp>
    <dsp:sp modelId="{E8BF1D9E-5485-4A56-9A86-332BEA03BF08}">
      <dsp:nvSpPr>
        <dsp:cNvPr id="0" name=""/>
        <dsp:cNvSpPr/>
      </dsp:nvSpPr>
      <dsp:spPr>
        <a:xfrm>
          <a:off x="0" y="3777013"/>
          <a:ext cx="6513603" cy="1006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atin typeface="ＭＳ Ｐ明朝" panose="02020600040205080304" pitchFamily="18" charset="-128"/>
              <a:ea typeface="ＭＳ Ｐ明朝" panose="02020600040205080304" pitchFamily="18" charset="-128"/>
            </a:rPr>
            <a:t>グループワーク</a:t>
          </a:r>
        </a:p>
      </dsp:txBody>
      <dsp:txXfrm>
        <a:off x="49119" y="3826132"/>
        <a:ext cx="6415365" cy="907962"/>
      </dsp:txXfrm>
    </dsp:sp>
    <dsp:sp modelId="{2B6B03A8-D592-44AF-A3E7-9D6A6569F611}">
      <dsp:nvSpPr>
        <dsp:cNvPr id="0" name=""/>
        <dsp:cNvSpPr/>
      </dsp:nvSpPr>
      <dsp:spPr>
        <a:xfrm>
          <a:off x="0" y="4783212"/>
          <a:ext cx="6513603"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0800" rIns="284480" bIns="50800" numCol="1" spcCol="1270" anchor="t" anchorCtr="0">
          <a:noAutofit/>
        </a:bodyPr>
        <a:lstStyle/>
        <a:p>
          <a:pPr marL="285750" lvl="1" indent="-285750" algn="l" defTabSz="1377950">
            <a:lnSpc>
              <a:spcPct val="90000"/>
            </a:lnSpc>
            <a:spcBef>
              <a:spcPct val="0"/>
            </a:spcBef>
            <a:spcAft>
              <a:spcPct val="20000"/>
            </a:spcAft>
            <a:buChar char="•"/>
          </a:pPr>
          <a:r>
            <a:rPr kumimoji="1" lang="ja-JP" altLang="en-US" sz="3100" kern="1200" dirty="0">
              <a:latin typeface="ＭＳ Ｐ明朝" panose="02020600040205080304" pitchFamily="18" charset="-128"/>
              <a:ea typeface="ＭＳ Ｐ明朝" panose="02020600040205080304" pitchFamily="18" charset="-128"/>
            </a:rPr>
            <a:t>グループでより高度な課題に　　　取り組む</a:t>
          </a:r>
        </a:p>
      </dsp:txBody>
      <dsp:txXfrm>
        <a:off x="0" y="4783212"/>
        <a:ext cx="6513603" cy="103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72DAC-780C-404B-B8BA-898D6D4DFC3D}">
      <dsp:nvSpPr>
        <dsp:cNvPr id="0" name=""/>
        <dsp:cNvSpPr/>
      </dsp:nvSpPr>
      <dsp:spPr>
        <a:xfrm>
          <a:off x="0" y="993313"/>
          <a:ext cx="6513603" cy="12074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kumimoji="1" lang="ja-JP" altLang="en-US" sz="4800" kern="1200" dirty="0">
              <a:latin typeface="ＭＳ Ｐ明朝" panose="02020600040205080304" pitchFamily="18" charset="-128"/>
              <a:ea typeface="ＭＳ Ｐ明朝" panose="02020600040205080304" pitchFamily="18" charset="-128"/>
            </a:rPr>
            <a:t>①</a:t>
          </a:r>
          <a:r>
            <a:rPr kumimoji="1" lang="ja-JP" sz="4800" kern="1200" dirty="0">
              <a:latin typeface="ＭＳ Ｐ明朝" panose="02020600040205080304" pitchFamily="18" charset="-128"/>
              <a:ea typeface="ＭＳ Ｐ明朝" panose="02020600040205080304" pitchFamily="18" charset="-128"/>
            </a:rPr>
            <a:t>つくる曲を決める</a:t>
          </a:r>
          <a:endParaRPr lang="en-US" sz="4800" kern="1200" dirty="0">
            <a:latin typeface="ＭＳ Ｐ明朝" panose="02020600040205080304" pitchFamily="18" charset="-128"/>
            <a:ea typeface="ＭＳ Ｐ明朝" panose="02020600040205080304" pitchFamily="18" charset="-128"/>
          </a:endParaRPr>
        </a:p>
      </dsp:txBody>
      <dsp:txXfrm>
        <a:off x="58942" y="1052255"/>
        <a:ext cx="6395719" cy="1089555"/>
      </dsp:txXfrm>
    </dsp:sp>
    <dsp:sp modelId="{AADF8EB2-124E-486E-BD58-468229D0E0D3}">
      <dsp:nvSpPr>
        <dsp:cNvPr id="0" name=""/>
        <dsp:cNvSpPr/>
      </dsp:nvSpPr>
      <dsp:spPr>
        <a:xfrm>
          <a:off x="0" y="2338993"/>
          <a:ext cx="6513603" cy="120743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kumimoji="1" lang="ja-JP" altLang="en-US" sz="4800" kern="1200" dirty="0">
              <a:latin typeface="ＭＳ Ｐ明朝" panose="02020600040205080304" pitchFamily="18" charset="-128"/>
              <a:ea typeface="ＭＳ Ｐ明朝" panose="02020600040205080304" pitchFamily="18" charset="-128"/>
            </a:rPr>
            <a:t>②</a:t>
          </a:r>
          <a:r>
            <a:rPr kumimoji="1" lang="ja-JP" sz="4800" kern="1200" dirty="0">
              <a:latin typeface="ＭＳ Ｐ明朝" panose="02020600040205080304" pitchFamily="18" charset="-128"/>
              <a:ea typeface="ＭＳ Ｐ明朝" panose="02020600040205080304" pitchFamily="18" charset="-128"/>
            </a:rPr>
            <a:t>曲の楽譜を配布</a:t>
          </a:r>
          <a:endParaRPr lang="en-US" sz="4800" kern="1200" dirty="0">
            <a:latin typeface="ＭＳ Ｐ明朝" panose="02020600040205080304" pitchFamily="18" charset="-128"/>
            <a:ea typeface="ＭＳ Ｐ明朝" panose="02020600040205080304" pitchFamily="18" charset="-128"/>
          </a:endParaRPr>
        </a:p>
      </dsp:txBody>
      <dsp:txXfrm>
        <a:off x="58942" y="2397935"/>
        <a:ext cx="6395719" cy="1089555"/>
      </dsp:txXfrm>
    </dsp:sp>
    <dsp:sp modelId="{510BB86E-5603-4ABB-8A89-0EC5A29CA360}">
      <dsp:nvSpPr>
        <dsp:cNvPr id="0" name=""/>
        <dsp:cNvSpPr/>
      </dsp:nvSpPr>
      <dsp:spPr>
        <a:xfrm>
          <a:off x="0" y="3684673"/>
          <a:ext cx="6513603" cy="120743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kumimoji="1" lang="ja-JP" altLang="en-US" sz="4800" kern="1200" dirty="0">
              <a:latin typeface="ＭＳ Ｐ明朝" panose="02020600040205080304" pitchFamily="18" charset="-128"/>
              <a:ea typeface="ＭＳ Ｐ明朝" panose="02020600040205080304" pitchFamily="18" charset="-128"/>
            </a:rPr>
            <a:t>③</a:t>
          </a:r>
          <a:r>
            <a:rPr kumimoji="1" lang="en-US" sz="4800" kern="1200" dirty="0">
              <a:latin typeface="ＭＳ Ｐ明朝" panose="02020600040205080304" pitchFamily="18" charset="-128"/>
              <a:ea typeface="ＭＳ Ｐ明朝" panose="02020600040205080304" pitchFamily="18" charset="-128"/>
            </a:rPr>
            <a:t>mBot</a:t>
          </a:r>
          <a:r>
            <a:rPr kumimoji="1" lang="ja-JP" sz="4800" kern="1200" dirty="0">
              <a:latin typeface="ＭＳ Ｐ明朝" panose="02020600040205080304" pitchFamily="18" charset="-128"/>
              <a:ea typeface="ＭＳ Ｐ明朝" panose="02020600040205080304" pitchFamily="18" charset="-128"/>
            </a:rPr>
            <a:t>でプログラミング</a:t>
          </a:r>
          <a:endParaRPr lang="en-US" sz="4800" kern="1200" dirty="0">
            <a:latin typeface="ＭＳ Ｐ明朝" panose="02020600040205080304" pitchFamily="18" charset="-128"/>
            <a:ea typeface="ＭＳ Ｐ明朝" panose="02020600040205080304" pitchFamily="18" charset="-128"/>
          </a:endParaRPr>
        </a:p>
      </dsp:txBody>
      <dsp:txXfrm>
        <a:off x="58942" y="3743615"/>
        <a:ext cx="6395719" cy="1089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6A668-597A-4275-AD1E-38044AEC955D}">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04D23-B555-4601-9248-F19B0CBDE742}">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5E5F-0C24-4405-88D1-21D23D74FBD6}">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逐次処理</a:t>
          </a:r>
          <a:endParaRPr lang="en-US" sz="2500" kern="1200" dirty="0">
            <a:latin typeface="ＭＳ Ｐ明朝" panose="02020600040205080304" pitchFamily="18" charset="-128"/>
            <a:ea typeface="ＭＳ Ｐ明朝" panose="02020600040205080304" pitchFamily="18" charset="-128"/>
          </a:endParaRPr>
        </a:p>
      </dsp:txBody>
      <dsp:txXfrm>
        <a:off x="2039300" y="956381"/>
        <a:ext cx="4474303" cy="1765627"/>
      </dsp:txXfrm>
    </dsp:sp>
    <dsp:sp modelId="{03BBFD76-95C6-4C16-AA7A-FC74CC259503}">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47EDB7-9ED2-4E3D-9D47-95BC89E3CBE9}">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4D18A-DD63-429A-9B7F-42AC4AB4D836}">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繰り返し処理</a:t>
          </a:r>
          <a:endParaRPr lang="en-US" sz="2500" kern="1200" dirty="0">
            <a:latin typeface="ＭＳ Ｐ明朝" panose="02020600040205080304" pitchFamily="18" charset="-128"/>
            <a:ea typeface="ＭＳ Ｐ明朝" panose="02020600040205080304" pitchFamily="18" charset="-128"/>
          </a:endParaRPr>
        </a:p>
      </dsp:txBody>
      <dsp:txXfrm>
        <a:off x="2039300" y="3163416"/>
        <a:ext cx="4474303" cy="1765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A62A9-393B-4FF2-963A-F9FE66B957DF}">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DE4D-B70C-4FA9-A4CD-218377744644}">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F5357-9AB5-4935-A1B8-F6955C0DD7A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逐次処理</a:t>
          </a:r>
          <a:endParaRPr lang="en-US" sz="2500" kern="1200" dirty="0">
            <a:latin typeface="ＭＳ Ｐ明朝" panose="02020600040205080304" pitchFamily="18" charset="-128"/>
            <a:ea typeface="ＭＳ Ｐ明朝" panose="02020600040205080304" pitchFamily="18" charset="-128"/>
          </a:endParaRPr>
        </a:p>
      </dsp:txBody>
      <dsp:txXfrm>
        <a:off x="1941716" y="718"/>
        <a:ext cx="4571887" cy="1681139"/>
      </dsp:txXfrm>
    </dsp:sp>
    <dsp:sp modelId="{DA8A5582-D8F3-4195-AD90-137C1BA2D1FF}">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54203-A4F2-4703-86D8-C4DF2FE70B26}">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DD3AF-8C8F-498B-AF37-3128BF51CAB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繰り返し処理</a:t>
          </a:r>
          <a:endParaRPr lang="en-US" sz="2500" kern="1200" dirty="0">
            <a:latin typeface="ＭＳ Ｐ明朝" panose="02020600040205080304" pitchFamily="18" charset="-128"/>
            <a:ea typeface="ＭＳ Ｐ明朝" panose="02020600040205080304" pitchFamily="18" charset="-128"/>
          </a:endParaRPr>
        </a:p>
      </dsp:txBody>
      <dsp:txXfrm>
        <a:off x="1941716" y="2102143"/>
        <a:ext cx="4571887" cy="1681139"/>
      </dsp:txXfrm>
    </dsp:sp>
    <dsp:sp modelId="{F28929D2-BF38-4E7F-AED0-2337197316F5}">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710F4E-5409-4053-9FC2-E73D004BE76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8CBB9D-0501-40B4-B9E0-CA9BCFBBDDF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分岐処理</a:t>
          </a:r>
          <a:endParaRPr lang="en-US" sz="2500" kern="1200" dirty="0">
            <a:latin typeface="ＭＳ Ｐ明朝" panose="02020600040205080304" pitchFamily="18" charset="-128"/>
            <a:ea typeface="ＭＳ Ｐ明朝" panose="02020600040205080304" pitchFamily="18" charset="-128"/>
          </a:endParaRPr>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04A05-3A37-4378-A876-06FC00B791CC}">
      <dsp:nvSpPr>
        <dsp:cNvPr id="0" name=""/>
        <dsp:cNvSpPr/>
      </dsp:nvSpPr>
      <dsp:spPr>
        <a:xfrm>
          <a:off x="0" y="42552"/>
          <a:ext cx="6513603" cy="1872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en-US" sz="3200" kern="1200" dirty="0">
              <a:latin typeface="ＭＳ Ｐ明朝" panose="02020600040205080304" pitchFamily="18" charset="-128"/>
              <a:ea typeface="ＭＳ Ｐ明朝" panose="02020600040205080304" pitchFamily="18" charset="-128"/>
            </a:rPr>
            <a:t>mBot</a:t>
          </a:r>
          <a:r>
            <a:rPr kumimoji="1" lang="ja-JP" sz="3200" kern="1200" dirty="0">
              <a:latin typeface="ＭＳ Ｐ明朝" panose="02020600040205080304" pitchFamily="18" charset="-128"/>
              <a:ea typeface="ＭＳ Ｐ明朝" panose="02020600040205080304" pitchFamily="18" charset="-128"/>
            </a:rPr>
            <a:t>には様々なセンサがあり</a:t>
          </a:r>
          <a:r>
            <a:rPr kumimoji="1" lang="en-US" sz="3200" kern="1200" dirty="0">
              <a:latin typeface="ＭＳ Ｐ明朝" panose="02020600040205080304" pitchFamily="18" charset="-128"/>
              <a:ea typeface="ＭＳ Ｐ明朝" panose="02020600040205080304" pitchFamily="18" charset="-128"/>
            </a:rPr>
            <a:t>,</a:t>
          </a:r>
          <a:r>
            <a:rPr kumimoji="1" lang="ja-JP" sz="3200" kern="1200" dirty="0">
              <a:latin typeface="ＭＳ Ｐ明朝" panose="02020600040205080304" pitchFamily="18" charset="-128"/>
              <a:ea typeface="ＭＳ Ｐ明朝" panose="02020600040205080304" pitchFamily="18" charset="-128"/>
            </a:rPr>
            <a:t>障害物との距離を感知する事が出来ることを説明する</a:t>
          </a:r>
          <a:endParaRPr lang="en-US" sz="3200" kern="1200" dirty="0">
            <a:latin typeface="ＭＳ Ｐ明朝" panose="02020600040205080304" pitchFamily="18" charset="-128"/>
            <a:ea typeface="ＭＳ Ｐ明朝" panose="02020600040205080304" pitchFamily="18" charset="-128"/>
          </a:endParaRPr>
        </a:p>
      </dsp:txBody>
      <dsp:txXfrm>
        <a:off x="91384" y="133936"/>
        <a:ext cx="6330835" cy="1689232"/>
      </dsp:txXfrm>
    </dsp:sp>
    <dsp:sp modelId="{1DA02EDE-327B-4CE6-93E7-548385F9DC7A}">
      <dsp:nvSpPr>
        <dsp:cNvPr id="0" name=""/>
        <dsp:cNvSpPr/>
      </dsp:nvSpPr>
      <dsp:spPr>
        <a:xfrm>
          <a:off x="0" y="2006713"/>
          <a:ext cx="6513603" cy="1872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sz="3200" kern="1200" dirty="0">
              <a:latin typeface="ＭＳ Ｐ明朝" panose="02020600040205080304" pitchFamily="18" charset="-128"/>
              <a:ea typeface="ＭＳ Ｐ明朝" panose="02020600040205080304" pitchFamily="18" charset="-128"/>
            </a:rPr>
            <a:t>プログラミングを行う</a:t>
          </a:r>
          <a:endParaRPr lang="en-US" sz="3200" kern="1200" dirty="0">
            <a:latin typeface="ＭＳ Ｐ明朝" panose="02020600040205080304" pitchFamily="18" charset="-128"/>
            <a:ea typeface="ＭＳ Ｐ明朝" panose="02020600040205080304" pitchFamily="18" charset="-128"/>
          </a:endParaRPr>
        </a:p>
      </dsp:txBody>
      <dsp:txXfrm>
        <a:off x="91384" y="2098097"/>
        <a:ext cx="6330835" cy="1689232"/>
      </dsp:txXfrm>
    </dsp:sp>
    <dsp:sp modelId="{B968CF8F-4ABC-48B5-907A-802D99DA9C81}">
      <dsp:nvSpPr>
        <dsp:cNvPr id="0" name=""/>
        <dsp:cNvSpPr/>
      </dsp:nvSpPr>
      <dsp:spPr>
        <a:xfrm>
          <a:off x="0" y="3970873"/>
          <a:ext cx="6513603" cy="1872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sz="3200" kern="1200" dirty="0">
              <a:latin typeface="ＭＳ Ｐ明朝" panose="02020600040205080304" pitchFamily="18" charset="-128"/>
              <a:ea typeface="ＭＳ Ｐ明朝" panose="02020600040205080304" pitchFamily="18" charset="-128"/>
            </a:rPr>
            <a:t>身の回りでこういった技術が用いられていないか考えさせる</a:t>
          </a:r>
          <a:endParaRPr lang="en-US" sz="3200" kern="1200" dirty="0">
            <a:latin typeface="ＭＳ Ｐ明朝" panose="02020600040205080304" pitchFamily="18" charset="-128"/>
            <a:ea typeface="ＭＳ Ｐ明朝" panose="02020600040205080304" pitchFamily="18" charset="-128"/>
          </a:endParaRPr>
        </a:p>
      </dsp:txBody>
      <dsp:txXfrm>
        <a:off x="91384" y="4062257"/>
        <a:ext cx="6330835" cy="16892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2E4FA-D234-493E-94BF-F8D0A14AD90E}">
      <dsp:nvSpPr>
        <dsp:cNvPr id="0" name=""/>
        <dsp:cNvSpPr/>
      </dsp:nvSpPr>
      <dsp:spPr>
        <a:xfrm>
          <a:off x="0" y="462762"/>
          <a:ext cx="6513603" cy="24324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kumimoji="1" lang="en-US" sz="3300" kern="1200" dirty="0"/>
            <a:t>PC</a:t>
          </a:r>
          <a:r>
            <a:rPr kumimoji="1" lang="ja-JP" sz="3300" kern="1200"/>
            <a:t>を使用せずプログラミング的思考を学ぶのに有効なアンプラグドプログラミングである</a:t>
          </a:r>
          <a:endParaRPr lang="en-US" sz="3300" kern="1200" dirty="0"/>
        </a:p>
      </dsp:txBody>
      <dsp:txXfrm>
        <a:off x="118741" y="581503"/>
        <a:ext cx="6276121" cy="2194948"/>
      </dsp:txXfrm>
    </dsp:sp>
    <dsp:sp modelId="{1E3B93D2-1007-44B0-926C-004CB1E429EA}">
      <dsp:nvSpPr>
        <dsp:cNvPr id="0" name=""/>
        <dsp:cNvSpPr/>
      </dsp:nvSpPr>
      <dsp:spPr>
        <a:xfrm>
          <a:off x="0" y="2990232"/>
          <a:ext cx="6513603" cy="24324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kumimoji="1" lang="en-US" sz="3300" kern="1200" dirty="0"/>
            <a:t>1</a:t>
          </a:r>
          <a:r>
            <a:rPr kumimoji="1" lang="ja-JP" sz="3300" kern="1200"/>
            <a:t>枚</a:t>
          </a:r>
          <a:r>
            <a:rPr kumimoji="1" lang="en-US" sz="3300" kern="1200" dirty="0"/>
            <a:t>5</a:t>
          </a:r>
          <a:r>
            <a:rPr kumimoji="1" lang="ja-JP" sz="3300" kern="1200"/>
            <a:t>分</a:t>
          </a:r>
          <a:r>
            <a:rPr kumimoji="1" lang="en-US" sz="3300" kern="1200" dirty="0"/>
            <a:t>~10</a:t>
          </a:r>
          <a:r>
            <a:rPr kumimoji="1" lang="ja-JP" sz="3300" kern="1200"/>
            <a:t>分を目安に他の教材と併用することを推奨する</a:t>
          </a:r>
          <a:endParaRPr lang="en-US" sz="3300" kern="1200" dirty="0"/>
        </a:p>
      </dsp:txBody>
      <dsp:txXfrm>
        <a:off x="118741" y="3108973"/>
        <a:ext cx="6276121" cy="2194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C484A-E7BF-482A-95FC-4FFE7D2915B7}">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4433-6127-4326-8AA4-1CD7BF55F12C}">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141BD6-FB18-4A25-BBCB-41B8688FFEC3}">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逐次処理</a:t>
          </a:r>
          <a:endParaRPr lang="en-US" sz="2500" kern="1200" dirty="0">
            <a:latin typeface="ＭＳ Ｐ明朝" panose="02020600040205080304" pitchFamily="18" charset="-128"/>
            <a:ea typeface="ＭＳ Ｐ明朝" panose="02020600040205080304" pitchFamily="18" charset="-128"/>
          </a:endParaRPr>
        </a:p>
      </dsp:txBody>
      <dsp:txXfrm>
        <a:off x="1941716" y="718"/>
        <a:ext cx="4571887" cy="1681139"/>
      </dsp:txXfrm>
    </dsp:sp>
    <dsp:sp modelId="{60B54988-32E1-469C-9DF1-1D6AE3F9681A}">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B297CF-EB46-4089-AD11-FC4E93EF47E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44E940-3AFE-430C-9816-20A38AF6882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繰り返し処理</a:t>
          </a:r>
          <a:endParaRPr lang="en-US" sz="2500" kern="1200" dirty="0">
            <a:latin typeface="ＭＳ Ｐ明朝" panose="02020600040205080304" pitchFamily="18" charset="-128"/>
            <a:ea typeface="ＭＳ Ｐ明朝" panose="02020600040205080304" pitchFamily="18" charset="-128"/>
          </a:endParaRPr>
        </a:p>
      </dsp:txBody>
      <dsp:txXfrm>
        <a:off x="1941716" y="2102143"/>
        <a:ext cx="4571887" cy="1681139"/>
      </dsp:txXfrm>
    </dsp:sp>
    <dsp:sp modelId="{D81E59AA-0726-4B70-8193-4E334181F8E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D38C1-1AE1-4BED-8EE4-5F742B8E6F75}">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63C436-9577-4280-B908-A0F2737A8A22}">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分岐処理</a:t>
          </a:r>
          <a:endParaRPr lang="en-US" sz="2500" kern="1200" dirty="0">
            <a:latin typeface="ＭＳ Ｐ明朝" panose="02020600040205080304" pitchFamily="18" charset="-128"/>
            <a:ea typeface="ＭＳ Ｐ明朝" panose="02020600040205080304" pitchFamily="18" charset="-128"/>
          </a:endParaRPr>
        </a:p>
      </dsp:txBody>
      <dsp:txXfrm>
        <a:off x="1941716" y="4203567"/>
        <a:ext cx="4571887" cy="1681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29025-8988-4996-BC92-6428B96575F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F38F7-E425-44D4-A781-CE9666566F9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313BB2-5050-49B7-A365-30D5E2C5A8A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逐次処理</a:t>
          </a:r>
          <a:endParaRPr lang="en-US" sz="2500" kern="1200" dirty="0">
            <a:latin typeface="ＭＳ Ｐ明朝" panose="02020600040205080304" pitchFamily="18" charset="-128"/>
            <a:ea typeface="ＭＳ Ｐ明朝" panose="02020600040205080304" pitchFamily="18" charset="-128"/>
          </a:endParaRPr>
        </a:p>
      </dsp:txBody>
      <dsp:txXfrm>
        <a:off x="1941716" y="718"/>
        <a:ext cx="4571887" cy="1681139"/>
      </dsp:txXfrm>
    </dsp:sp>
    <dsp:sp modelId="{CF00A769-F315-4F25-A09A-6B4D30B318AE}">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86C4-A056-427F-9666-3F543CB5796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43386E-1920-45CF-89A5-CF56FC26DF5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繰り返し処理</a:t>
          </a:r>
          <a:endParaRPr lang="en-US" sz="2500" kern="1200" dirty="0">
            <a:latin typeface="ＭＳ Ｐ明朝" panose="02020600040205080304" pitchFamily="18" charset="-128"/>
            <a:ea typeface="ＭＳ Ｐ明朝" panose="02020600040205080304" pitchFamily="18" charset="-128"/>
          </a:endParaRPr>
        </a:p>
      </dsp:txBody>
      <dsp:txXfrm>
        <a:off x="1941716" y="2102143"/>
        <a:ext cx="4571887" cy="1681139"/>
      </dsp:txXfrm>
    </dsp:sp>
    <dsp:sp modelId="{8A50B6E7-F110-4AA2-9B64-DE674DDEA97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5B37-2A9C-44EE-B77E-C125AB6C79BD}">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64BAC0-7AD7-47E5-BC47-5D0B7A43EC7F}">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分岐処理</a:t>
          </a:r>
          <a:endParaRPr lang="en-US" sz="2500" kern="1200" dirty="0">
            <a:latin typeface="ＭＳ Ｐ明朝" panose="02020600040205080304" pitchFamily="18" charset="-128"/>
            <a:ea typeface="ＭＳ Ｐ明朝" panose="02020600040205080304" pitchFamily="18" charset="-128"/>
          </a:endParaRPr>
        </a:p>
      </dsp:txBody>
      <dsp:txXfrm>
        <a:off x="1941716" y="4203567"/>
        <a:ext cx="4571887" cy="16811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00DA-210E-4558-9AF0-80937A774891}">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2EA96-6135-4F24-B45C-2FE47D14CEAF}">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C69617-90E7-45E9-BE74-234071FC6C35}">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逐次処理</a:t>
          </a:r>
          <a:endParaRPr lang="en-US" sz="2500" kern="1200" dirty="0">
            <a:latin typeface="ＭＳ Ｐ明朝" panose="02020600040205080304" pitchFamily="18" charset="-128"/>
            <a:ea typeface="ＭＳ Ｐ明朝" panose="02020600040205080304" pitchFamily="18" charset="-128"/>
          </a:endParaRPr>
        </a:p>
      </dsp:txBody>
      <dsp:txXfrm>
        <a:off x="2039300" y="956381"/>
        <a:ext cx="4474303" cy="1765627"/>
      </dsp:txXfrm>
    </dsp:sp>
    <dsp:sp modelId="{052D5FF4-7DDE-4BF4-AABE-2EBCECB04709}">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A50B2-32AD-4BB2-9F7A-653D419AD36B}">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1D9D32-62A3-45CD-976B-72807FF99FC2}">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kumimoji="1" lang="ja-JP" sz="2500" kern="1200" dirty="0">
              <a:latin typeface="ＭＳ Ｐ明朝" panose="02020600040205080304" pitchFamily="18" charset="-128"/>
              <a:ea typeface="ＭＳ Ｐ明朝" panose="02020600040205080304" pitchFamily="18" charset="-128"/>
            </a:rPr>
            <a:t>繰り返し処理</a:t>
          </a:r>
          <a:endParaRPr lang="en-US" sz="2500" kern="1200" dirty="0">
            <a:latin typeface="ＭＳ Ｐ明朝" panose="02020600040205080304" pitchFamily="18" charset="-128"/>
            <a:ea typeface="ＭＳ Ｐ明朝" panose="02020600040205080304" pitchFamily="18" charset="-128"/>
          </a:endParaRP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F1967-2398-42C2-B988-88D0856114B3}" type="datetimeFigureOut">
              <a:rPr kumimoji="1" lang="ja-JP" altLang="en-US" smtClean="0"/>
              <a:t>2020/2/12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3E777-C974-4B5B-A437-6CE4820487E9}" type="slidenum">
              <a:rPr kumimoji="1" lang="ja-JP" altLang="en-US" smtClean="0"/>
              <a:t>‹#›</a:t>
            </a:fld>
            <a:endParaRPr kumimoji="1" lang="ja-JP" altLang="en-US"/>
          </a:p>
        </p:txBody>
      </p:sp>
    </p:spTree>
    <p:extLst>
      <p:ext uri="{BB962C8B-B14F-4D97-AF65-F5344CB8AC3E}">
        <p14:creationId xmlns:p14="http://schemas.microsoft.com/office/powerpoint/2010/main" val="48262297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C232E9-1CD1-46CD-AEBB-CDA70CE5378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F215BF5-BD89-4565-A861-F2D20DD042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4CEC184-E932-4666-B552-9988B327F9C7}"/>
              </a:ext>
            </a:extLst>
          </p:cNvPr>
          <p:cNvSpPr>
            <a:spLocks noGrp="1"/>
          </p:cNvSpPr>
          <p:nvPr>
            <p:ph type="dt" sz="half" idx="10"/>
          </p:nvPr>
        </p:nvSpPr>
        <p:spPr/>
        <p:txBody>
          <a:bodyPr/>
          <a:lstStyle/>
          <a:p>
            <a:fld id="{F8411C22-469A-4364-AB81-380DA16DED76}" type="datetime1">
              <a:rPr kumimoji="1" lang="ja-JP" altLang="en-US" smtClean="0"/>
              <a:t>2020/2/12</a:t>
            </a:fld>
            <a:endParaRPr kumimoji="1" lang="ja-JP" altLang="en-US" dirty="0"/>
          </a:p>
        </p:txBody>
      </p:sp>
      <p:sp>
        <p:nvSpPr>
          <p:cNvPr id="5" name="フッター プレースホルダー 4">
            <a:extLst>
              <a:ext uri="{FF2B5EF4-FFF2-40B4-BE49-F238E27FC236}">
                <a16:creationId xmlns:a16="http://schemas.microsoft.com/office/drawing/2014/main" id="{4C6FFAE6-C755-4E40-BE8D-C318BC3BD869}"/>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99E763BE-C7A5-41FA-9A13-8B6116C35F6B}"/>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238111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F3B6D2-C761-4C25-BBFA-7A197C28823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B3E3A8E-96D1-4CC1-8616-2EA192A79E2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EEDFD2E-6484-4267-A210-03689E12E89B}"/>
              </a:ext>
            </a:extLst>
          </p:cNvPr>
          <p:cNvSpPr>
            <a:spLocks noGrp="1"/>
          </p:cNvSpPr>
          <p:nvPr>
            <p:ph type="dt" sz="half" idx="10"/>
          </p:nvPr>
        </p:nvSpPr>
        <p:spPr/>
        <p:txBody>
          <a:bodyPr/>
          <a:lstStyle/>
          <a:p>
            <a:fld id="{3AF91B9E-9F5C-4D58-85D5-994EE51EF9F0}" type="datetime1">
              <a:rPr kumimoji="1" lang="ja-JP" altLang="en-US" smtClean="0"/>
              <a:t>2020/2/12</a:t>
            </a:fld>
            <a:endParaRPr kumimoji="1" lang="ja-JP" altLang="en-US" dirty="0"/>
          </a:p>
        </p:txBody>
      </p:sp>
      <p:sp>
        <p:nvSpPr>
          <p:cNvPr id="5" name="フッター プレースホルダー 4">
            <a:extLst>
              <a:ext uri="{FF2B5EF4-FFF2-40B4-BE49-F238E27FC236}">
                <a16:creationId xmlns:a16="http://schemas.microsoft.com/office/drawing/2014/main" id="{029505F0-A700-42AD-8DF0-8444202CE7E7}"/>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09B76C28-66D2-473B-B7C6-69C8B87F53FA}"/>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1458362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56036C4-3192-4091-B71F-D0BF5609EBD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28159A9-4144-4D11-821F-D2184994C2D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E79041-AFDE-46B4-A2A9-59C8D68AA15E}"/>
              </a:ext>
            </a:extLst>
          </p:cNvPr>
          <p:cNvSpPr>
            <a:spLocks noGrp="1"/>
          </p:cNvSpPr>
          <p:nvPr>
            <p:ph type="dt" sz="half" idx="10"/>
          </p:nvPr>
        </p:nvSpPr>
        <p:spPr/>
        <p:txBody>
          <a:bodyPr/>
          <a:lstStyle/>
          <a:p>
            <a:fld id="{AE828673-6AA7-4842-8E33-0F16FC74AC35}" type="datetime1">
              <a:rPr kumimoji="1" lang="ja-JP" altLang="en-US" smtClean="0"/>
              <a:t>2020/2/12</a:t>
            </a:fld>
            <a:endParaRPr kumimoji="1" lang="ja-JP" altLang="en-US" dirty="0"/>
          </a:p>
        </p:txBody>
      </p:sp>
      <p:sp>
        <p:nvSpPr>
          <p:cNvPr id="5" name="フッター プレースホルダー 4">
            <a:extLst>
              <a:ext uri="{FF2B5EF4-FFF2-40B4-BE49-F238E27FC236}">
                <a16:creationId xmlns:a16="http://schemas.microsoft.com/office/drawing/2014/main" id="{21A1B44E-5604-4899-92BD-9CC53169406F}"/>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0EE65420-283F-46B1-88F9-77101784CD94}"/>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3864678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41CE2-F0E6-4E1A-A590-7D1C60B10D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F8150D-711A-4F35-A5C5-A1B8BD6BE47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C2B5593-2724-4E6F-8C26-6A06E44F3D5E}"/>
              </a:ext>
            </a:extLst>
          </p:cNvPr>
          <p:cNvSpPr>
            <a:spLocks noGrp="1"/>
          </p:cNvSpPr>
          <p:nvPr>
            <p:ph type="dt" sz="half" idx="10"/>
          </p:nvPr>
        </p:nvSpPr>
        <p:spPr/>
        <p:txBody>
          <a:bodyPr/>
          <a:lstStyle/>
          <a:p>
            <a:fld id="{0800855D-B259-4AB9-9CC6-D6B3E83409CD}" type="datetime1">
              <a:rPr kumimoji="1" lang="ja-JP" altLang="en-US" smtClean="0"/>
              <a:t>2020/2/12</a:t>
            </a:fld>
            <a:endParaRPr kumimoji="1" lang="ja-JP" altLang="en-US" dirty="0"/>
          </a:p>
        </p:txBody>
      </p:sp>
      <p:sp>
        <p:nvSpPr>
          <p:cNvPr id="5" name="フッター プレースホルダー 4">
            <a:extLst>
              <a:ext uri="{FF2B5EF4-FFF2-40B4-BE49-F238E27FC236}">
                <a16:creationId xmlns:a16="http://schemas.microsoft.com/office/drawing/2014/main" id="{8DA03D2E-7B72-4E90-B19B-BA23BFCDAB2C}"/>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9FE23678-99F1-4441-BE8B-A53F1CB0D457}"/>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13107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D27C6-BEA1-49F8-86DA-E9CF6A635EE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70E53-7D5C-4128-A1C1-04A3711AE9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0D0EB2D-AED0-4A95-99D5-D575396617DD}"/>
              </a:ext>
            </a:extLst>
          </p:cNvPr>
          <p:cNvSpPr>
            <a:spLocks noGrp="1"/>
          </p:cNvSpPr>
          <p:nvPr>
            <p:ph type="dt" sz="half" idx="10"/>
          </p:nvPr>
        </p:nvSpPr>
        <p:spPr/>
        <p:txBody>
          <a:bodyPr/>
          <a:lstStyle/>
          <a:p>
            <a:fld id="{85950C51-94A8-4033-A992-C6F58CEBE7AE}" type="datetime1">
              <a:rPr kumimoji="1" lang="ja-JP" altLang="en-US" smtClean="0"/>
              <a:t>2020/2/12</a:t>
            </a:fld>
            <a:endParaRPr kumimoji="1" lang="ja-JP" altLang="en-US" dirty="0"/>
          </a:p>
        </p:txBody>
      </p:sp>
      <p:sp>
        <p:nvSpPr>
          <p:cNvPr id="5" name="フッター プレースホルダー 4">
            <a:extLst>
              <a:ext uri="{FF2B5EF4-FFF2-40B4-BE49-F238E27FC236}">
                <a16:creationId xmlns:a16="http://schemas.microsoft.com/office/drawing/2014/main" id="{95D9480A-714C-4C4C-8786-8F6247268062}"/>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CA7429A2-5732-4549-B1A0-4123C32FDC0E}"/>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64651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8BD8F-26FD-4499-8139-6F16D7D913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C293E9-D708-4B8D-B5E9-929AFBB4CF2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553F413-8B1B-4487-99E0-D01AD8487EF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0AB6A85-772A-47CA-93D9-5825A5F199EA}"/>
              </a:ext>
            </a:extLst>
          </p:cNvPr>
          <p:cNvSpPr>
            <a:spLocks noGrp="1"/>
          </p:cNvSpPr>
          <p:nvPr>
            <p:ph type="dt" sz="half" idx="10"/>
          </p:nvPr>
        </p:nvSpPr>
        <p:spPr/>
        <p:txBody>
          <a:bodyPr/>
          <a:lstStyle/>
          <a:p>
            <a:fld id="{E231535D-BE29-4B54-A0D0-F43EF0601CB6}" type="datetime1">
              <a:rPr kumimoji="1" lang="ja-JP" altLang="en-US" smtClean="0"/>
              <a:t>2020/2/12</a:t>
            </a:fld>
            <a:endParaRPr kumimoji="1" lang="ja-JP" altLang="en-US" dirty="0"/>
          </a:p>
        </p:txBody>
      </p:sp>
      <p:sp>
        <p:nvSpPr>
          <p:cNvPr id="6" name="フッター プレースホルダー 5">
            <a:extLst>
              <a:ext uri="{FF2B5EF4-FFF2-40B4-BE49-F238E27FC236}">
                <a16:creationId xmlns:a16="http://schemas.microsoft.com/office/drawing/2014/main" id="{E88EEA1D-D07C-4C05-8FE3-FF94D3A9D1FA}"/>
              </a:ext>
            </a:extLst>
          </p:cNvPr>
          <p:cNvSpPr>
            <a:spLocks noGrp="1"/>
          </p:cNvSpPr>
          <p:nvPr>
            <p:ph type="ftr" sz="quarter" idx="11"/>
          </p:nvPr>
        </p:nvSpPr>
        <p:spPr/>
        <p:txBody>
          <a:bodyPr/>
          <a:lstStyle/>
          <a:p>
            <a:endParaRPr kumimoji="1" lang="ja-JP" altLang="en-US" dirty="0"/>
          </a:p>
        </p:txBody>
      </p:sp>
      <p:sp>
        <p:nvSpPr>
          <p:cNvPr id="7" name="スライド番号プレースホルダー 6">
            <a:extLst>
              <a:ext uri="{FF2B5EF4-FFF2-40B4-BE49-F238E27FC236}">
                <a16:creationId xmlns:a16="http://schemas.microsoft.com/office/drawing/2014/main" id="{523F9031-19AB-47C7-94B8-9B0DC4C0637D}"/>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411599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F978EE-1392-4ABC-8243-10E89F0BF3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D1A82D-888A-437F-BFB7-B563BC137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2CEA5F-0A99-4657-95C4-BE77E319BA3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8115F84-F5E4-4154-902A-742E4B61FA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228E4B5-6839-4C3D-A2A2-79A4CAF9D10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AE397FE-1449-43E7-BF74-931AB6B3E8EB}"/>
              </a:ext>
            </a:extLst>
          </p:cNvPr>
          <p:cNvSpPr>
            <a:spLocks noGrp="1"/>
          </p:cNvSpPr>
          <p:nvPr>
            <p:ph type="dt" sz="half" idx="10"/>
          </p:nvPr>
        </p:nvSpPr>
        <p:spPr/>
        <p:txBody>
          <a:bodyPr/>
          <a:lstStyle/>
          <a:p>
            <a:fld id="{8159989F-8123-4D2C-B8FA-26AE9997344D}" type="datetime1">
              <a:rPr kumimoji="1" lang="ja-JP" altLang="en-US" smtClean="0"/>
              <a:t>2020/2/12</a:t>
            </a:fld>
            <a:endParaRPr kumimoji="1" lang="ja-JP" altLang="en-US" dirty="0"/>
          </a:p>
        </p:txBody>
      </p:sp>
      <p:sp>
        <p:nvSpPr>
          <p:cNvPr id="8" name="フッター プレースホルダー 7">
            <a:extLst>
              <a:ext uri="{FF2B5EF4-FFF2-40B4-BE49-F238E27FC236}">
                <a16:creationId xmlns:a16="http://schemas.microsoft.com/office/drawing/2014/main" id="{BA43BF7B-3DD2-400B-8884-2F5BB6658DB9}"/>
              </a:ext>
            </a:extLst>
          </p:cNvPr>
          <p:cNvSpPr>
            <a:spLocks noGrp="1"/>
          </p:cNvSpPr>
          <p:nvPr>
            <p:ph type="ftr" sz="quarter" idx="11"/>
          </p:nvPr>
        </p:nvSpPr>
        <p:spPr/>
        <p:txBody>
          <a:bodyPr/>
          <a:lstStyle/>
          <a:p>
            <a:endParaRPr kumimoji="1" lang="ja-JP" altLang="en-US" dirty="0"/>
          </a:p>
        </p:txBody>
      </p:sp>
      <p:sp>
        <p:nvSpPr>
          <p:cNvPr id="9" name="スライド番号プレースホルダー 8">
            <a:extLst>
              <a:ext uri="{FF2B5EF4-FFF2-40B4-BE49-F238E27FC236}">
                <a16:creationId xmlns:a16="http://schemas.microsoft.com/office/drawing/2014/main" id="{E135E37D-3855-4FE0-8BD6-0FED153E135D}"/>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2195699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7A07F1-B9B2-4CF0-973D-A2994240A6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6DB207F-D01E-4F33-8F8D-F055962DC346}"/>
              </a:ext>
            </a:extLst>
          </p:cNvPr>
          <p:cNvSpPr>
            <a:spLocks noGrp="1"/>
          </p:cNvSpPr>
          <p:nvPr>
            <p:ph type="dt" sz="half" idx="10"/>
          </p:nvPr>
        </p:nvSpPr>
        <p:spPr/>
        <p:txBody>
          <a:bodyPr/>
          <a:lstStyle/>
          <a:p>
            <a:fld id="{FB548435-6B79-4AE5-B076-5BB8DCFF4601}" type="datetime1">
              <a:rPr kumimoji="1" lang="ja-JP" altLang="en-US" smtClean="0"/>
              <a:t>2020/2/12</a:t>
            </a:fld>
            <a:endParaRPr kumimoji="1" lang="ja-JP" altLang="en-US" dirty="0"/>
          </a:p>
        </p:txBody>
      </p:sp>
      <p:sp>
        <p:nvSpPr>
          <p:cNvPr id="4" name="フッター プレースホルダー 3">
            <a:extLst>
              <a:ext uri="{FF2B5EF4-FFF2-40B4-BE49-F238E27FC236}">
                <a16:creationId xmlns:a16="http://schemas.microsoft.com/office/drawing/2014/main" id="{4ADF7062-A973-4703-87F1-B499D305E15D}"/>
              </a:ext>
            </a:extLst>
          </p:cNvPr>
          <p:cNvSpPr>
            <a:spLocks noGrp="1"/>
          </p:cNvSpPr>
          <p:nvPr>
            <p:ph type="ftr" sz="quarter" idx="1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86776DBD-A93C-47F1-A93A-72D2CD2283AC}"/>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1244263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6ADEC1E-DD59-492B-B0EC-CA19B29DEF4B}"/>
              </a:ext>
            </a:extLst>
          </p:cNvPr>
          <p:cNvSpPr>
            <a:spLocks noGrp="1"/>
          </p:cNvSpPr>
          <p:nvPr>
            <p:ph type="dt" sz="half" idx="10"/>
          </p:nvPr>
        </p:nvSpPr>
        <p:spPr/>
        <p:txBody>
          <a:bodyPr/>
          <a:lstStyle/>
          <a:p>
            <a:fld id="{49CCF809-6970-4407-9BEC-ECCD72F0EC17}" type="datetime1">
              <a:rPr kumimoji="1" lang="ja-JP" altLang="en-US" smtClean="0"/>
              <a:t>2020/2/12</a:t>
            </a:fld>
            <a:endParaRPr kumimoji="1" lang="ja-JP" altLang="en-US" dirty="0"/>
          </a:p>
        </p:txBody>
      </p:sp>
      <p:sp>
        <p:nvSpPr>
          <p:cNvPr id="3" name="フッター プレースホルダー 2">
            <a:extLst>
              <a:ext uri="{FF2B5EF4-FFF2-40B4-BE49-F238E27FC236}">
                <a16:creationId xmlns:a16="http://schemas.microsoft.com/office/drawing/2014/main" id="{006F67CA-DF7B-4964-95CF-2AD363B891BF}"/>
              </a:ext>
            </a:extLst>
          </p:cNvPr>
          <p:cNvSpPr>
            <a:spLocks noGrp="1"/>
          </p:cNvSpPr>
          <p:nvPr>
            <p:ph type="ftr" sz="quarter" idx="1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34BBAF4-00A5-46B5-BF4E-757A09AC0DAA}"/>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204034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411261-BAC1-4E5E-850B-7587F63869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52ADFEB-481C-484D-8A24-D009515F9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609B7F1-D5F9-4FBF-820B-FBF6BBD31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7F9BE5D-159D-4372-94F8-2C86EC62F93C}"/>
              </a:ext>
            </a:extLst>
          </p:cNvPr>
          <p:cNvSpPr>
            <a:spLocks noGrp="1"/>
          </p:cNvSpPr>
          <p:nvPr>
            <p:ph type="dt" sz="half" idx="10"/>
          </p:nvPr>
        </p:nvSpPr>
        <p:spPr/>
        <p:txBody>
          <a:bodyPr/>
          <a:lstStyle/>
          <a:p>
            <a:fld id="{D406B670-B7F4-4D0E-8E2A-25CEB56BA0C2}" type="datetime1">
              <a:rPr kumimoji="1" lang="ja-JP" altLang="en-US" smtClean="0"/>
              <a:t>2020/2/12</a:t>
            </a:fld>
            <a:endParaRPr kumimoji="1" lang="ja-JP" altLang="en-US" dirty="0"/>
          </a:p>
        </p:txBody>
      </p:sp>
      <p:sp>
        <p:nvSpPr>
          <p:cNvPr id="6" name="フッター プレースホルダー 5">
            <a:extLst>
              <a:ext uri="{FF2B5EF4-FFF2-40B4-BE49-F238E27FC236}">
                <a16:creationId xmlns:a16="http://schemas.microsoft.com/office/drawing/2014/main" id="{3B054188-27FE-451A-9B4A-750E09C1B11E}"/>
              </a:ext>
            </a:extLst>
          </p:cNvPr>
          <p:cNvSpPr>
            <a:spLocks noGrp="1"/>
          </p:cNvSpPr>
          <p:nvPr>
            <p:ph type="ftr" sz="quarter" idx="11"/>
          </p:nvPr>
        </p:nvSpPr>
        <p:spPr/>
        <p:txBody>
          <a:bodyPr/>
          <a:lstStyle/>
          <a:p>
            <a:endParaRPr kumimoji="1" lang="ja-JP" altLang="en-US" dirty="0"/>
          </a:p>
        </p:txBody>
      </p:sp>
      <p:sp>
        <p:nvSpPr>
          <p:cNvPr id="7" name="スライド番号プレースホルダー 6">
            <a:extLst>
              <a:ext uri="{FF2B5EF4-FFF2-40B4-BE49-F238E27FC236}">
                <a16:creationId xmlns:a16="http://schemas.microsoft.com/office/drawing/2014/main" id="{485A4535-47C4-404A-A11A-6F82283CC7E7}"/>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3359727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F6BEAD-1766-4AA2-A481-68071394390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45DC6DA-4E90-4DA9-8438-24DE4F5D3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a:extLst>
              <a:ext uri="{FF2B5EF4-FFF2-40B4-BE49-F238E27FC236}">
                <a16:creationId xmlns:a16="http://schemas.microsoft.com/office/drawing/2014/main" id="{50ACAE8B-0FA5-4CD8-BCAA-7AED0404C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FF58F29-64D2-49C8-ABDB-476865B261F9}"/>
              </a:ext>
            </a:extLst>
          </p:cNvPr>
          <p:cNvSpPr>
            <a:spLocks noGrp="1"/>
          </p:cNvSpPr>
          <p:nvPr>
            <p:ph type="dt" sz="half" idx="10"/>
          </p:nvPr>
        </p:nvSpPr>
        <p:spPr/>
        <p:txBody>
          <a:bodyPr/>
          <a:lstStyle/>
          <a:p>
            <a:fld id="{3E2115B5-5474-4ED6-8051-C7EC7DDB08EC}" type="datetime1">
              <a:rPr kumimoji="1" lang="ja-JP" altLang="en-US" smtClean="0"/>
              <a:t>2020/2/12</a:t>
            </a:fld>
            <a:endParaRPr kumimoji="1" lang="ja-JP" altLang="en-US" dirty="0"/>
          </a:p>
        </p:txBody>
      </p:sp>
      <p:sp>
        <p:nvSpPr>
          <p:cNvPr id="6" name="フッター プレースホルダー 5">
            <a:extLst>
              <a:ext uri="{FF2B5EF4-FFF2-40B4-BE49-F238E27FC236}">
                <a16:creationId xmlns:a16="http://schemas.microsoft.com/office/drawing/2014/main" id="{52186AD7-EFA7-48ED-A98B-17796049B410}"/>
              </a:ext>
            </a:extLst>
          </p:cNvPr>
          <p:cNvSpPr>
            <a:spLocks noGrp="1"/>
          </p:cNvSpPr>
          <p:nvPr>
            <p:ph type="ftr" sz="quarter" idx="11"/>
          </p:nvPr>
        </p:nvSpPr>
        <p:spPr/>
        <p:txBody>
          <a:bodyPr/>
          <a:lstStyle/>
          <a:p>
            <a:endParaRPr kumimoji="1" lang="ja-JP" altLang="en-US" dirty="0"/>
          </a:p>
        </p:txBody>
      </p:sp>
      <p:sp>
        <p:nvSpPr>
          <p:cNvPr id="7" name="スライド番号プレースホルダー 6">
            <a:extLst>
              <a:ext uri="{FF2B5EF4-FFF2-40B4-BE49-F238E27FC236}">
                <a16:creationId xmlns:a16="http://schemas.microsoft.com/office/drawing/2014/main" id="{96274820-940D-49B0-AB58-24509B14BF4B}"/>
              </a:ext>
            </a:extLst>
          </p:cNvPr>
          <p:cNvSpPr>
            <a:spLocks noGrp="1"/>
          </p:cNvSpPr>
          <p:nvPr>
            <p:ph type="sldNum" sz="quarter" idx="12"/>
          </p:nvPr>
        </p:nvSpPr>
        <p:spPr/>
        <p:txBody>
          <a:body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222623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3B0D886-F409-4A14-A7BD-A18498F704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B705F0-27C3-42FD-A453-D4262FE91E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0F5ED08-8D76-4038-B9B8-87262A7C5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DCC1B-56FF-433A-913B-5F679F33AD04}" type="datetime1">
              <a:rPr kumimoji="1" lang="ja-JP" altLang="en-US" smtClean="0"/>
              <a:t>2020/2/12</a:t>
            </a:fld>
            <a:endParaRPr kumimoji="1" lang="ja-JP" altLang="en-US" dirty="0"/>
          </a:p>
        </p:txBody>
      </p:sp>
      <p:sp>
        <p:nvSpPr>
          <p:cNvPr id="5" name="フッター プレースホルダー 4">
            <a:extLst>
              <a:ext uri="{FF2B5EF4-FFF2-40B4-BE49-F238E27FC236}">
                <a16:creationId xmlns:a16="http://schemas.microsoft.com/office/drawing/2014/main" id="{64093FAC-ADAD-43C4-B490-759C1D84CE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a:extLst>
              <a:ext uri="{FF2B5EF4-FFF2-40B4-BE49-F238E27FC236}">
                <a16:creationId xmlns:a16="http://schemas.microsoft.com/office/drawing/2014/main" id="{37DB0CF4-74FE-4AAD-BB01-36FC13A05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79F54-591D-4687-987F-AEF9D44EA1EB}" type="slidenum">
              <a:rPr kumimoji="1" lang="ja-JP" altLang="en-US" smtClean="0"/>
              <a:t>‹#›</a:t>
            </a:fld>
            <a:endParaRPr kumimoji="1" lang="ja-JP" altLang="en-US" dirty="0"/>
          </a:p>
        </p:txBody>
      </p:sp>
    </p:spTree>
    <p:extLst>
      <p:ext uri="{BB962C8B-B14F-4D97-AF65-F5344CB8AC3E}">
        <p14:creationId xmlns:p14="http://schemas.microsoft.com/office/powerpoint/2010/main" val="13028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9F2044EB-B208-4358-8205-585B3541EB43}"/>
              </a:ext>
            </a:extLst>
          </p:cNvPr>
          <p:cNvSpPr>
            <a:spLocks noGrp="1"/>
          </p:cNvSpPr>
          <p:nvPr>
            <p:ph type="ctrTitle"/>
          </p:nvPr>
        </p:nvSpPr>
        <p:spPr>
          <a:xfrm>
            <a:off x="838199" y="4525347"/>
            <a:ext cx="6801321" cy="1737360"/>
          </a:xfrm>
        </p:spPr>
        <p:txBody>
          <a:bodyPr anchor="ctr">
            <a:normAutofit/>
          </a:bodyPr>
          <a:lstStyle/>
          <a:p>
            <a:pPr algn="r"/>
            <a:r>
              <a:rPr kumimoji="1" lang="ja-JP" altLang="ja-JP" sz="5600" dirty="0">
                <a:latin typeface="HG丸ｺﾞｼｯｸM-PRO" panose="020F0600000000000000" pitchFamily="50" charset="-128"/>
                <a:ea typeface="HG丸ｺﾞｼｯｸM-PRO" panose="020F0600000000000000" pitchFamily="50" charset="-128"/>
              </a:rPr>
              <a:t>指導</a:t>
            </a:r>
            <a:r>
              <a:rPr lang="ja-JP" altLang="en-US" sz="5600" dirty="0">
                <a:latin typeface="HG丸ｺﾞｼｯｸM-PRO" panose="020F0600000000000000" pitchFamily="50" charset="-128"/>
                <a:ea typeface="HG丸ｺﾞｼｯｸM-PRO" panose="020F0600000000000000" pitchFamily="50" charset="-128"/>
              </a:rPr>
              <a:t>資料</a:t>
            </a:r>
            <a:endParaRPr kumimoji="1" lang="ja-JP" altLang="ja-JP" sz="5600" dirty="0">
              <a:latin typeface="HG丸ｺﾞｼｯｸM-PRO" panose="020F0600000000000000" pitchFamily="50" charset="-128"/>
              <a:ea typeface="HG丸ｺﾞｼｯｸM-PRO" panose="020F0600000000000000" pitchFamily="50" charset="-128"/>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359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28B7031D-E8AC-49C6-994D-B669BD5D2995}"/>
              </a:ext>
            </a:extLst>
          </p:cNvPr>
          <p:cNvSpPr>
            <a:spLocks noGrp="1"/>
          </p:cNvSpPr>
          <p:nvPr>
            <p:ph type="title"/>
          </p:nvPr>
        </p:nvSpPr>
        <p:spPr>
          <a:xfrm>
            <a:off x="640079" y="4526280"/>
            <a:ext cx="7410681" cy="1737360"/>
          </a:xfrm>
        </p:spPr>
        <p:txBody>
          <a:bodyPr>
            <a:normAutofit/>
          </a:bodyPr>
          <a:lstStyle/>
          <a:p>
            <a:r>
              <a:rPr kumimoji="1" lang="ja-JP" altLang="en-US" sz="4800" dirty="0">
                <a:latin typeface="ＭＳ Ｐ明朝" panose="02020600040205080304" pitchFamily="18" charset="-128"/>
                <a:ea typeface="ＭＳ Ｐ明朝" panose="02020600040205080304" pitchFamily="18" charset="-128"/>
              </a:rPr>
              <a:t>グループワーク</a:t>
            </a:r>
          </a:p>
        </p:txBody>
      </p:sp>
      <p:sp>
        <p:nvSpPr>
          <p:cNvPr id="3" name="コンテンツ プレースホルダー 2">
            <a:extLst>
              <a:ext uri="{FF2B5EF4-FFF2-40B4-BE49-F238E27FC236}">
                <a16:creationId xmlns:a16="http://schemas.microsoft.com/office/drawing/2014/main" id="{F22CF1F8-4120-45AE-AF9D-9D079EFB8FA5}"/>
              </a:ext>
            </a:extLst>
          </p:cNvPr>
          <p:cNvSpPr>
            <a:spLocks noGrp="1"/>
          </p:cNvSpPr>
          <p:nvPr>
            <p:ph idx="1"/>
          </p:nvPr>
        </p:nvSpPr>
        <p:spPr>
          <a:xfrm>
            <a:off x="640080" y="595293"/>
            <a:ext cx="5676637" cy="3463951"/>
          </a:xfrm>
        </p:spPr>
        <p:txBody>
          <a:bodyPr anchor="ctr">
            <a:normAutofit/>
          </a:bodyPr>
          <a:lstStyle/>
          <a:p>
            <a:r>
              <a:rPr kumimoji="1" lang="ja-JP" altLang="en-US" sz="1800" dirty="0">
                <a:latin typeface="ＭＳ Ｐ明朝" panose="02020600040205080304" pitchFamily="18" charset="-128"/>
                <a:ea typeface="ＭＳ Ｐ明朝" panose="02020600040205080304" pitchFamily="18" charset="-128"/>
              </a:rPr>
              <a:t>グループを作りより高度な課題をこなす</a:t>
            </a:r>
            <a:endParaRPr kumimoji="1" lang="en-US" altLang="ja-JP" sz="1800" dirty="0">
              <a:latin typeface="ＭＳ Ｐ明朝" panose="02020600040205080304" pitchFamily="18" charset="-128"/>
              <a:ea typeface="ＭＳ Ｐ明朝" panose="02020600040205080304" pitchFamily="18" charset="-128"/>
            </a:endParaRPr>
          </a:p>
          <a:p>
            <a:endParaRPr lang="en-US" altLang="ja-JP" sz="1800" dirty="0">
              <a:latin typeface="ＭＳ Ｐ明朝" panose="02020600040205080304" pitchFamily="18" charset="-128"/>
              <a:ea typeface="ＭＳ Ｐ明朝" panose="02020600040205080304" pitchFamily="18" charset="-128"/>
            </a:endParaRPr>
          </a:p>
          <a:p>
            <a:r>
              <a:rPr kumimoji="1" lang="ja-JP" altLang="en-US" sz="1800" dirty="0">
                <a:latin typeface="ＭＳ Ｐ明朝" panose="02020600040205080304" pitchFamily="18" charset="-128"/>
                <a:ea typeface="ＭＳ Ｐ明朝" panose="02020600040205080304" pitchFamily="18" charset="-128"/>
              </a:rPr>
              <a:t>課題の例　</a:t>
            </a:r>
            <a:r>
              <a:rPr kumimoji="1" lang="en-US" altLang="ja-JP" sz="1800" dirty="0">
                <a:latin typeface="ＭＳ Ｐ明朝" panose="02020600040205080304" pitchFamily="18" charset="-128"/>
                <a:ea typeface="ＭＳ Ｐ明朝" panose="02020600040205080304" pitchFamily="18" charset="-128"/>
              </a:rPr>
              <a:t>					</a:t>
            </a:r>
            <a:r>
              <a:rPr kumimoji="1" lang="ja-JP" altLang="en-US" sz="1800" dirty="0">
                <a:latin typeface="ＭＳ Ｐ明朝" panose="02020600040205080304" pitchFamily="18" charset="-128"/>
                <a:ea typeface="ＭＳ Ｐ明朝" panose="02020600040205080304" pitchFamily="18" charset="-128"/>
              </a:rPr>
              <a:t>出来るだけ少ないブロックで正三角形を</a:t>
            </a:r>
            <a:r>
              <a:rPr kumimoji="1" lang="en-US" altLang="ja-JP" sz="1800" dirty="0">
                <a:latin typeface="ＭＳ Ｐ明朝" panose="02020600040205080304" pitchFamily="18" charset="-128"/>
                <a:ea typeface="ＭＳ Ｐ明朝" panose="02020600040205080304" pitchFamily="18" charset="-128"/>
              </a:rPr>
              <a:t>	</a:t>
            </a:r>
            <a:r>
              <a:rPr kumimoji="1" lang="ja-JP" altLang="en-US" sz="1800" dirty="0">
                <a:latin typeface="ＭＳ Ｐ明朝" panose="02020600040205080304" pitchFamily="18" charset="-128"/>
                <a:ea typeface="ＭＳ Ｐ明朝" panose="02020600040205080304" pitchFamily="18" charset="-128"/>
              </a:rPr>
              <a:t>作成する</a:t>
            </a:r>
            <a:endParaRPr kumimoji="1" lang="en-US" altLang="ja-JP" sz="1800" dirty="0">
              <a:latin typeface="ＭＳ Ｐ明朝" panose="02020600040205080304" pitchFamily="18" charset="-128"/>
              <a:ea typeface="ＭＳ Ｐ明朝" panose="02020600040205080304" pitchFamily="18" charset="-128"/>
            </a:endParaRPr>
          </a:p>
          <a:p>
            <a:pPr marL="0" indent="0">
              <a:buNone/>
            </a:pPr>
            <a:r>
              <a:rPr lang="en-US" altLang="ja-JP" sz="1800" dirty="0">
                <a:latin typeface="ＭＳ Ｐ明朝" panose="02020600040205080304" pitchFamily="18" charset="-128"/>
                <a:ea typeface="ＭＳ Ｐ明朝" panose="02020600040205080304" pitchFamily="18" charset="-128"/>
              </a:rPr>
              <a:t>	</a:t>
            </a:r>
            <a:r>
              <a:rPr lang="ja-JP" altLang="en-US" sz="1800" dirty="0">
                <a:latin typeface="ＭＳ Ｐ明朝" panose="02020600040205080304" pitchFamily="18" charset="-128"/>
                <a:ea typeface="ＭＳ Ｐ明朝" panose="02020600040205080304" pitchFamily="18" charset="-128"/>
              </a:rPr>
              <a:t>出来るだけブロックをいじらず違う</a:t>
            </a:r>
            <a:r>
              <a:rPr lang="en-US" altLang="ja-JP" sz="1800" dirty="0">
                <a:latin typeface="ＭＳ Ｐ明朝" panose="02020600040205080304" pitchFamily="18" charset="-128"/>
                <a:ea typeface="ＭＳ Ｐ明朝" panose="02020600040205080304" pitchFamily="18" charset="-128"/>
              </a:rPr>
              <a:t>		</a:t>
            </a:r>
            <a:r>
              <a:rPr lang="ja-JP" altLang="en-US" sz="1800" dirty="0">
                <a:latin typeface="ＭＳ Ｐ明朝" panose="02020600040205080304" pitchFamily="18" charset="-128"/>
                <a:ea typeface="ＭＳ Ｐ明朝" panose="02020600040205080304" pitchFamily="18" charset="-128"/>
              </a:rPr>
              <a:t>正多角形にする</a:t>
            </a:r>
            <a:endParaRPr kumimoji="1" lang="ja-JP" altLang="en-US" sz="1800" dirty="0">
              <a:latin typeface="ＭＳ Ｐ明朝" panose="02020600040205080304" pitchFamily="18" charset="-128"/>
              <a:ea typeface="ＭＳ Ｐ明朝" panose="02020600040205080304" pitchFamily="18" charset="-128"/>
            </a:endParaRPr>
          </a:p>
        </p:txBody>
      </p:sp>
      <p:sp>
        <p:nvSpPr>
          <p:cNvPr id="10"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スライド番号プレースホルダー 4">
            <a:extLst>
              <a:ext uri="{FF2B5EF4-FFF2-40B4-BE49-F238E27FC236}">
                <a16:creationId xmlns:a16="http://schemas.microsoft.com/office/drawing/2014/main" id="{F89D4CF7-11F2-4D8C-82BB-24FD5F344A5A}"/>
              </a:ext>
            </a:extLst>
          </p:cNvPr>
          <p:cNvSpPr>
            <a:spLocks noGrp="1"/>
          </p:cNvSpPr>
          <p:nvPr>
            <p:ph type="sldNum" sz="quarter" idx="12"/>
          </p:nvPr>
        </p:nvSpPr>
        <p:spPr/>
        <p:txBody>
          <a:bodyPr/>
          <a:lstStyle/>
          <a:p>
            <a:fld id="{93179F54-591D-4687-987F-AEF9D44EA1EB}" type="slidenum">
              <a:rPr kumimoji="1" lang="ja-JP" altLang="en-US" smtClean="0"/>
              <a:t>9</a:t>
            </a:fld>
            <a:endParaRPr kumimoji="1" lang="ja-JP" altLang="en-US" dirty="0"/>
          </a:p>
        </p:txBody>
      </p:sp>
    </p:spTree>
    <p:extLst>
      <p:ext uri="{BB962C8B-B14F-4D97-AF65-F5344CB8AC3E}">
        <p14:creationId xmlns:p14="http://schemas.microsoft.com/office/powerpoint/2010/main" val="157383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5E252CDA-BEE7-43F6-85B5-5CF43F0971C0}"/>
              </a:ext>
            </a:extLst>
          </p:cNvPr>
          <p:cNvSpPr>
            <a:spLocks noGrp="1"/>
          </p:cNvSpPr>
          <p:nvPr>
            <p:ph type="title"/>
          </p:nvPr>
        </p:nvSpPr>
        <p:spPr>
          <a:xfrm>
            <a:off x="838199" y="4525347"/>
            <a:ext cx="6801321" cy="1737360"/>
          </a:xfrm>
        </p:spPr>
        <p:txBody>
          <a:bodyPr vert="horz" lIns="91440" tIns="45720" rIns="91440" bIns="45720" rtlCol="0" anchor="ctr">
            <a:normAutofit fontScale="90000"/>
          </a:bodyPr>
          <a:lstStyle/>
          <a:p>
            <a:pPr algn="r"/>
            <a:r>
              <a:rPr kumimoji="1" lang="en-US" altLang="ja-JP" sz="4300" kern="1200" dirty="0">
                <a:solidFill>
                  <a:schemeClr val="tx1"/>
                </a:solidFill>
                <a:latin typeface="ＭＳ Ｐ明朝" panose="02020600040205080304" pitchFamily="18" charset="-128"/>
                <a:ea typeface="ＭＳ Ｐ明朝" panose="02020600040205080304" pitchFamily="18" charset="-128"/>
              </a:rPr>
              <a:t>mBot</a:t>
            </a:r>
            <a:r>
              <a:rPr kumimoji="1" lang="ja-JP" altLang="ja-JP" sz="4300" kern="1200" dirty="0">
                <a:solidFill>
                  <a:schemeClr val="tx1"/>
                </a:solidFill>
                <a:latin typeface="ＭＳ Ｐ明朝" panose="02020600040205080304" pitchFamily="18" charset="-128"/>
                <a:ea typeface="ＭＳ Ｐ明朝" panose="02020600040205080304" pitchFamily="18" charset="-128"/>
              </a:rPr>
              <a:t>　</a:t>
            </a:r>
            <a:r>
              <a:rPr kumimoji="1" lang="ja-JP" altLang="en-US" sz="4300" kern="1200" dirty="0">
                <a:solidFill>
                  <a:schemeClr val="tx1"/>
                </a:solidFill>
                <a:latin typeface="ＭＳ Ｐ明朝" panose="02020600040205080304" pitchFamily="18" charset="-128"/>
                <a:ea typeface="ＭＳ Ｐ明朝" panose="02020600040205080304" pitchFamily="18" charset="-128"/>
              </a:rPr>
              <a:t>　　　　　　　　　　　　　   </a:t>
            </a:r>
            <a:r>
              <a:rPr kumimoji="1" lang="ja-JP" altLang="ja-JP" sz="4300" kern="1200" dirty="0">
                <a:solidFill>
                  <a:schemeClr val="tx1"/>
                </a:solidFill>
                <a:latin typeface="ＭＳ Ｐ明朝" panose="02020600040205080304" pitchFamily="18" charset="-128"/>
                <a:ea typeface="ＭＳ Ｐ明朝" panose="02020600040205080304" pitchFamily="18" charset="-128"/>
              </a:rPr>
              <a:t>出来るだけ少ない</a:t>
            </a:r>
            <a:r>
              <a:rPr kumimoji="1" lang="ja-JP" altLang="en-US" sz="4300" kern="1200" dirty="0">
                <a:solidFill>
                  <a:schemeClr val="tx1"/>
                </a:solidFill>
                <a:latin typeface="ＭＳ Ｐ明朝" panose="02020600040205080304" pitchFamily="18" charset="-128"/>
                <a:ea typeface="ＭＳ Ｐ明朝" panose="02020600040205080304" pitchFamily="18" charset="-128"/>
              </a:rPr>
              <a:t>数の　　　　　　　　</a:t>
            </a:r>
            <a:r>
              <a:rPr kumimoji="1" lang="ja-JP" altLang="ja-JP" sz="4300" kern="1200" dirty="0">
                <a:solidFill>
                  <a:schemeClr val="tx1"/>
                </a:solidFill>
                <a:latin typeface="ＭＳ Ｐ明朝" panose="02020600040205080304" pitchFamily="18" charset="-128"/>
                <a:ea typeface="ＭＳ Ｐ明朝" panose="02020600040205080304" pitchFamily="18" charset="-128"/>
              </a:rPr>
              <a:t>ブロックで正多角形</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882C38E1-4B2F-4017-9164-82CA1351224B}"/>
              </a:ext>
            </a:extLst>
          </p:cNvPr>
          <p:cNvSpPr>
            <a:spLocks noGrp="1"/>
          </p:cNvSpPr>
          <p:nvPr>
            <p:ph type="sldNum" sz="quarter" idx="12"/>
          </p:nvPr>
        </p:nvSpPr>
        <p:spPr/>
        <p:txBody>
          <a:bodyPr/>
          <a:lstStyle/>
          <a:p>
            <a:fld id="{93179F54-591D-4687-987F-AEF9D44EA1EB}" type="slidenum">
              <a:rPr kumimoji="1" lang="ja-JP" altLang="en-US" smtClean="0"/>
              <a:t>10</a:t>
            </a:fld>
            <a:endParaRPr kumimoji="1" lang="ja-JP" altLang="en-US" dirty="0"/>
          </a:p>
        </p:txBody>
      </p:sp>
    </p:spTree>
    <p:extLst>
      <p:ext uri="{BB962C8B-B14F-4D97-AF65-F5344CB8AC3E}">
        <p14:creationId xmlns:p14="http://schemas.microsoft.com/office/powerpoint/2010/main" val="41805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2E5B0BC9-DD27-46CC-9BA2-204ECAC075BA}"/>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altLang="ja-JP" sz="2600" kern="1200" dirty="0">
                <a:latin typeface="ＭＳ Ｐ明朝" panose="02020600040205080304" pitchFamily="18" charset="-128"/>
                <a:ea typeface="ＭＳ Ｐ明朝" panose="02020600040205080304" pitchFamily="18" charset="-128"/>
              </a:rPr>
              <a:t>mBot</a:t>
            </a:r>
            <a:r>
              <a:rPr lang="ja-JP" altLang="ja-JP" sz="2600" kern="1200" dirty="0">
                <a:latin typeface="ＭＳ Ｐ明朝" panose="02020600040205080304" pitchFamily="18" charset="-128"/>
                <a:ea typeface="ＭＳ Ｐ明朝" panose="02020600040205080304" pitchFamily="18" charset="-128"/>
              </a:rPr>
              <a:t>　　　　　　　　　　　出来るだけ少ない数の　　ブロックで正三角形</a:t>
            </a:r>
            <a:endParaRPr kumimoji="1" lang="ja-JP" altLang="ja-JP" sz="2600" kern="1200" dirty="0">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C0607770-E978-4F00-A3AC-F719971237EF}"/>
              </a:ext>
            </a:extLst>
          </p:cNvPr>
          <p:cNvSpPr>
            <a:spLocks noGrp="1"/>
          </p:cNvSpPr>
          <p:nvPr>
            <p:ph idx="1"/>
          </p:nvPr>
        </p:nvSpPr>
        <p:spPr>
          <a:xfrm>
            <a:off x="643468" y="2638043"/>
            <a:ext cx="3363974" cy="3415623"/>
          </a:xfrm>
        </p:spPr>
        <p:txBody>
          <a:bodyPr vert="horz" lIns="91440" tIns="45720" rIns="91440" bIns="45720" rtlCol="0">
            <a:normAutofit/>
          </a:bodyPr>
          <a:lstStyle/>
          <a:p>
            <a:pPr marL="0" indent="0">
              <a:buNone/>
            </a:pPr>
            <a:r>
              <a:rPr kumimoji="1" lang="ja-JP" altLang="ja-JP" sz="2000" kern="1200" dirty="0">
                <a:latin typeface="+mn-lt"/>
                <a:ea typeface="游明朝 Light" panose="02020300000000000000" pitchFamily="18" charset="-128"/>
                <a:cs typeface="+mn-cs"/>
              </a:rPr>
              <a:t>繰り返しのブロックを</a:t>
            </a:r>
            <a:r>
              <a:rPr kumimoji="1" lang="ja-JP" altLang="en-US" sz="2000" kern="1200" dirty="0">
                <a:latin typeface="+mn-lt"/>
                <a:ea typeface="游明朝 Light" panose="02020300000000000000" pitchFamily="18" charset="-128"/>
                <a:cs typeface="+mn-cs"/>
              </a:rPr>
              <a:t>　　</a:t>
            </a:r>
            <a:r>
              <a:rPr kumimoji="1" lang="ja-JP" altLang="ja-JP" sz="2000" kern="1200" dirty="0">
                <a:latin typeface="+mn-lt"/>
                <a:ea typeface="游明朝 Light" panose="02020300000000000000" pitchFamily="18" charset="-128"/>
                <a:cs typeface="+mn-cs"/>
              </a:rPr>
              <a:t>使用してブロックを減らす</a:t>
            </a:r>
          </a:p>
        </p:txBody>
      </p:sp>
      <p:pic>
        <p:nvPicPr>
          <p:cNvPr id="6" name="図 5">
            <a:extLst>
              <a:ext uri="{FF2B5EF4-FFF2-40B4-BE49-F238E27FC236}">
                <a16:creationId xmlns:a16="http://schemas.microsoft.com/office/drawing/2014/main" id="{555439A6-B1EA-4CE2-88F7-65FDD5E8A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5" name="スライド番号プレースホルダー 4">
            <a:extLst>
              <a:ext uri="{FF2B5EF4-FFF2-40B4-BE49-F238E27FC236}">
                <a16:creationId xmlns:a16="http://schemas.microsoft.com/office/drawing/2014/main" id="{A0652EC9-7D3E-4578-B105-B8E5F1DAE2B1}"/>
              </a:ext>
            </a:extLst>
          </p:cNvPr>
          <p:cNvSpPr>
            <a:spLocks noGrp="1"/>
          </p:cNvSpPr>
          <p:nvPr>
            <p:ph type="sldNum" sz="quarter" idx="12"/>
          </p:nvPr>
        </p:nvSpPr>
        <p:spPr/>
        <p:txBody>
          <a:bodyPr/>
          <a:lstStyle/>
          <a:p>
            <a:fld id="{93179F54-591D-4687-987F-AEF9D44EA1EB}" type="slidenum">
              <a:rPr kumimoji="1" lang="ja-JP" altLang="en-US" smtClean="0"/>
              <a:t>11</a:t>
            </a:fld>
            <a:endParaRPr kumimoji="1" lang="ja-JP" altLang="en-US" dirty="0"/>
          </a:p>
        </p:txBody>
      </p:sp>
    </p:spTree>
    <p:extLst>
      <p:ext uri="{BB962C8B-B14F-4D97-AF65-F5344CB8AC3E}">
        <p14:creationId xmlns:p14="http://schemas.microsoft.com/office/powerpoint/2010/main" val="26986594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4BC02EAC-611E-403A-BE02-9DC900762FA1}"/>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altLang="ja-JP" sz="3900" dirty="0">
                <a:latin typeface="ＭＳ Ｐ明朝" panose="02020600040205080304" pitchFamily="18" charset="-128"/>
                <a:ea typeface="ＭＳ Ｐ明朝" panose="02020600040205080304" pitchFamily="18" charset="-128"/>
              </a:rPr>
              <a:t>m</a:t>
            </a:r>
            <a:r>
              <a:rPr kumimoji="1" lang="en-US" altLang="ja-JP" sz="3900" kern="1200" dirty="0">
                <a:solidFill>
                  <a:schemeClr val="tx1"/>
                </a:solidFill>
                <a:latin typeface="ＭＳ Ｐ明朝" panose="02020600040205080304" pitchFamily="18" charset="-128"/>
                <a:ea typeface="ＭＳ Ｐ明朝" panose="02020600040205080304" pitchFamily="18" charset="-128"/>
              </a:rPr>
              <a:t>Bot</a:t>
            </a:r>
            <a:r>
              <a:rPr kumimoji="1" lang="ja-JP" altLang="ja-JP" sz="3900" kern="1200" dirty="0">
                <a:solidFill>
                  <a:schemeClr val="tx1"/>
                </a:solidFill>
                <a:latin typeface="ＭＳ Ｐ明朝" panose="02020600040205080304" pitchFamily="18" charset="-128"/>
                <a:ea typeface="ＭＳ Ｐ明朝" panose="02020600040205080304" pitchFamily="18" charset="-128"/>
              </a:rPr>
              <a:t>　</a:t>
            </a:r>
            <a:r>
              <a:rPr kumimoji="1" lang="ja-JP" altLang="en-US" sz="3900" kern="1200" dirty="0">
                <a:solidFill>
                  <a:schemeClr val="tx1"/>
                </a:solidFill>
                <a:latin typeface="ＭＳ Ｐ明朝" panose="02020600040205080304" pitchFamily="18" charset="-128"/>
                <a:ea typeface="ＭＳ Ｐ明朝" panose="02020600040205080304" pitchFamily="18" charset="-128"/>
              </a:rPr>
              <a:t>　　　　　　　　　　　　　　　</a:t>
            </a:r>
            <a:r>
              <a:rPr lang="ja-JP" altLang="ja-JP" sz="3900" kern="1200" dirty="0">
                <a:solidFill>
                  <a:schemeClr val="tx1"/>
                </a:solidFill>
                <a:latin typeface="ＭＳ Ｐ明朝" panose="02020600040205080304" pitchFamily="18" charset="-128"/>
                <a:ea typeface="ＭＳ Ｐ明朝" panose="02020600040205080304" pitchFamily="18" charset="-128"/>
              </a:rPr>
              <a:t>出来るだけブロックをいじらずに違う正多角形にする</a:t>
            </a:r>
            <a:endParaRPr kumimoji="1" lang="ja-JP" altLang="ja-JP" sz="3900" kern="1200" dirty="0">
              <a:solidFill>
                <a:schemeClr val="tx1"/>
              </a:solidFill>
              <a:latin typeface="ＭＳ Ｐ明朝" panose="02020600040205080304" pitchFamily="18" charset="-128"/>
              <a:ea typeface="ＭＳ Ｐ明朝" panose="02020600040205080304" pitchFamily="18" charset="-128"/>
            </a:endParaRP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9EAEFD9C-729B-4A17-96EA-4CA1AA82A6D0}"/>
              </a:ext>
            </a:extLst>
          </p:cNvPr>
          <p:cNvSpPr>
            <a:spLocks noGrp="1"/>
          </p:cNvSpPr>
          <p:nvPr>
            <p:ph type="sldNum" sz="quarter" idx="12"/>
          </p:nvPr>
        </p:nvSpPr>
        <p:spPr/>
        <p:txBody>
          <a:bodyPr/>
          <a:lstStyle/>
          <a:p>
            <a:fld id="{93179F54-591D-4687-987F-AEF9D44EA1EB}" type="slidenum">
              <a:rPr kumimoji="1" lang="ja-JP" altLang="en-US" smtClean="0"/>
              <a:t>12</a:t>
            </a:fld>
            <a:endParaRPr kumimoji="1" lang="ja-JP" altLang="en-US" dirty="0"/>
          </a:p>
        </p:txBody>
      </p:sp>
    </p:spTree>
    <p:extLst>
      <p:ext uri="{BB962C8B-B14F-4D97-AF65-F5344CB8AC3E}">
        <p14:creationId xmlns:p14="http://schemas.microsoft.com/office/powerpoint/2010/main" val="217013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AF1FB-16DE-4CAC-B1E6-DD13333719C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altLang="ja-JP" sz="3000" dirty="0">
                <a:latin typeface="ＭＳ Ｐ明朝" panose="02020600040205080304" pitchFamily="18" charset="-128"/>
                <a:ea typeface="ＭＳ Ｐ明朝" panose="02020600040205080304" pitchFamily="18" charset="-128"/>
              </a:rPr>
              <a:t>   </a:t>
            </a:r>
            <a:r>
              <a:rPr lang="en-US" altLang="ja-JP" sz="3000" kern="1200" dirty="0">
                <a:solidFill>
                  <a:schemeClr val="tx1"/>
                </a:solidFill>
                <a:latin typeface="ＭＳ Ｐ明朝" panose="02020600040205080304" pitchFamily="18" charset="-128"/>
                <a:ea typeface="ＭＳ Ｐ明朝" panose="02020600040205080304" pitchFamily="18" charset="-128"/>
              </a:rPr>
              <a:t>mBot</a:t>
            </a:r>
            <a:r>
              <a:rPr lang="ja-JP" altLang="en-US" sz="3000" kern="1200" dirty="0">
                <a:solidFill>
                  <a:schemeClr val="tx1"/>
                </a:solidFill>
                <a:latin typeface="ＭＳ Ｐ明朝" panose="02020600040205080304" pitchFamily="18" charset="-128"/>
                <a:ea typeface="ＭＳ Ｐ明朝" panose="02020600040205080304" pitchFamily="18" charset="-128"/>
              </a:rPr>
              <a:t>　　　　　　　　　　　　　　　　　　　　　　　                          出来るだけブロックをいじらずに違う正多角形にする</a:t>
            </a:r>
            <a:endParaRPr kumimoji="1" lang="en-US" altLang="ja-JP" sz="3000" kern="1200" dirty="0">
              <a:solidFill>
                <a:schemeClr val="tx1"/>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319FA4BF-3E9D-484E-84A2-93FEB82B1F1F}"/>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lgn="ctr">
              <a:buNone/>
            </a:pPr>
            <a:r>
              <a:rPr kumimoji="1" lang="ja-JP" altLang="en-US" sz="2000" kern="1200" dirty="0">
                <a:solidFill>
                  <a:schemeClr val="tx1"/>
                </a:solidFill>
                <a:latin typeface="ＭＳ Ｐ明朝" panose="02020600040205080304" pitchFamily="18" charset="-128"/>
                <a:ea typeface="ＭＳ Ｐ明朝" panose="02020600040205080304" pitchFamily="18" charset="-128"/>
              </a:rPr>
              <a:t>外角と繰り返し回数を変更する事で違う正多角形に</a:t>
            </a:r>
            <a:r>
              <a:rPr lang="ja-JP" altLang="en-US" sz="2000" kern="1200" dirty="0">
                <a:solidFill>
                  <a:schemeClr val="tx1"/>
                </a:solidFill>
                <a:latin typeface="ＭＳ Ｐ明朝" panose="02020600040205080304" pitchFamily="18" charset="-128"/>
                <a:ea typeface="ＭＳ Ｐ明朝" panose="02020600040205080304" pitchFamily="18" charset="-128"/>
              </a:rPr>
              <a:t>なる</a:t>
            </a:r>
            <a:endParaRPr kumimoji="1" lang="en-US" altLang="ja-JP" sz="2000" kern="1200" dirty="0">
              <a:solidFill>
                <a:schemeClr val="tx1"/>
              </a:solidFill>
              <a:latin typeface="ＭＳ Ｐ明朝" panose="02020600040205080304" pitchFamily="18" charset="-128"/>
              <a:ea typeface="ＭＳ Ｐ明朝" panose="02020600040205080304" pitchFamily="18" charset="-128"/>
            </a:endParaRPr>
          </a:p>
        </p:txBody>
      </p:sp>
      <p:graphicFrame>
        <p:nvGraphicFramePr>
          <p:cNvPr id="4" name="表 3">
            <a:extLst>
              <a:ext uri="{FF2B5EF4-FFF2-40B4-BE49-F238E27FC236}">
                <a16:creationId xmlns:a16="http://schemas.microsoft.com/office/drawing/2014/main" id="{29664214-A389-47BF-8A84-635835E58186}"/>
              </a:ext>
            </a:extLst>
          </p:cNvPr>
          <p:cNvGraphicFramePr>
            <a:graphicFrameLocks noGrp="1"/>
          </p:cNvGraphicFramePr>
          <p:nvPr>
            <p:extLst>
              <p:ext uri="{D42A27DB-BD31-4B8C-83A1-F6EECF244321}">
                <p14:modId xmlns:p14="http://schemas.microsoft.com/office/powerpoint/2010/main" val="619697646"/>
              </p:ext>
            </p:extLst>
          </p:nvPr>
        </p:nvGraphicFramePr>
        <p:xfrm>
          <a:off x="838200" y="1876003"/>
          <a:ext cx="10515600" cy="4416349"/>
        </p:xfrm>
        <a:graphic>
          <a:graphicData uri="http://schemas.openxmlformats.org/drawingml/2006/table">
            <a:tbl>
              <a:tblPr firstRow="1" bandRow="1">
                <a:tableStyleId>{8EC20E35-A176-4012-BC5E-935CFFF8708E}</a:tableStyleId>
              </a:tblPr>
              <a:tblGrid>
                <a:gridCol w="5314407">
                  <a:extLst>
                    <a:ext uri="{9D8B030D-6E8A-4147-A177-3AD203B41FA5}">
                      <a16:colId xmlns:a16="http://schemas.microsoft.com/office/drawing/2014/main" val="3919843211"/>
                    </a:ext>
                  </a:extLst>
                </a:gridCol>
                <a:gridCol w="5201193">
                  <a:extLst>
                    <a:ext uri="{9D8B030D-6E8A-4147-A177-3AD203B41FA5}">
                      <a16:colId xmlns:a16="http://schemas.microsoft.com/office/drawing/2014/main" val="3884801067"/>
                    </a:ext>
                  </a:extLst>
                </a:gridCol>
              </a:tblGrid>
              <a:tr h="630907">
                <a:tc>
                  <a:txBody>
                    <a:bodyPr/>
                    <a:lstStyle/>
                    <a:p>
                      <a:pPr algn="ctr"/>
                      <a:r>
                        <a:rPr kumimoji="1" lang="ja-JP" altLang="en-US" sz="2800">
                          <a:latin typeface="ＭＳ Ｐ明朝" panose="02020600040205080304" pitchFamily="18" charset="-128"/>
                          <a:ea typeface="ＭＳ Ｐ明朝" panose="02020600040205080304" pitchFamily="18" charset="-128"/>
                        </a:rPr>
                        <a:t>描きたい図形</a:t>
                      </a:r>
                    </a:p>
                  </a:txBody>
                  <a:tcPr marL="143388" marR="143388" marT="71694" marB="71694"/>
                </a:tc>
                <a:tc>
                  <a:txBody>
                    <a:bodyPr/>
                    <a:lstStyle/>
                    <a:p>
                      <a:pPr algn="ctr"/>
                      <a:r>
                        <a:rPr kumimoji="1" lang="ja-JP" altLang="en-US" sz="2800">
                          <a:latin typeface="ＭＳ Ｐ明朝" panose="02020600040205080304" pitchFamily="18" charset="-128"/>
                          <a:ea typeface="ＭＳ Ｐ明朝" panose="02020600040205080304" pitchFamily="18" charset="-128"/>
                        </a:rPr>
                        <a:t>外角の大きさ</a:t>
                      </a:r>
                    </a:p>
                  </a:txBody>
                  <a:tcPr marL="143388" marR="143388" marT="71694" marB="71694"/>
                </a:tc>
                <a:extLst>
                  <a:ext uri="{0D108BD9-81ED-4DB2-BD59-A6C34878D82A}">
                    <a16:rowId xmlns:a16="http://schemas.microsoft.com/office/drawing/2014/main" val="1108387768"/>
                  </a:ext>
                </a:extLst>
              </a:tr>
              <a:tr h="630907">
                <a:tc>
                  <a:txBody>
                    <a:bodyPr/>
                    <a:lstStyle/>
                    <a:p>
                      <a:pPr algn="ctr"/>
                      <a:r>
                        <a:rPr kumimoji="1" lang="ja-JP" altLang="en-US" sz="2800">
                          <a:latin typeface="ＭＳ Ｐ明朝" panose="02020600040205080304" pitchFamily="18" charset="-128"/>
                          <a:ea typeface="ＭＳ Ｐ明朝" panose="02020600040205080304" pitchFamily="18" charset="-128"/>
                        </a:rPr>
                        <a:t>正三角形</a:t>
                      </a:r>
                    </a:p>
                  </a:txBody>
                  <a:tcPr marL="143388" marR="143388" marT="71694" marB="71694"/>
                </a:tc>
                <a:tc>
                  <a:txBody>
                    <a:bodyPr/>
                    <a:lstStyle/>
                    <a:p>
                      <a:pPr algn="ctr"/>
                      <a:r>
                        <a:rPr kumimoji="1" lang="en-US" altLang="ja-JP" sz="2800" dirty="0">
                          <a:latin typeface="ＭＳ Ｐ明朝" panose="02020600040205080304" pitchFamily="18" charset="-128"/>
                          <a:ea typeface="ＭＳ Ｐ明朝" panose="02020600040205080304" pitchFamily="18" charset="-128"/>
                        </a:rPr>
                        <a:t>120</a:t>
                      </a:r>
                      <a:r>
                        <a:rPr kumimoji="1" lang="ja-JP" altLang="en-US" sz="2800">
                          <a:latin typeface="ＭＳ Ｐ明朝" panose="02020600040205080304" pitchFamily="18" charset="-128"/>
                          <a:ea typeface="ＭＳ Ｐ明朝" panose="02020600040205080304" pitchFamily="18" charset="-128"/>
                        </a:rPr>
                        <a:t>度</a:t>
                      </a:r>
                    </a:p>
                  </a:txBody>
                  <a:tcPr marL="143388" marR="143388" marT="71694" marB="71694"/>
                </a:tc>
                <a:extLst>
                  <a:ext uri="{0D108BD9-81ED-4DB2-BD59-A6C34878D82A}">
                    <a16:rowId xmlns:a16="http://schemas.microsoft.com/office/drawing/2014/main" val="1522857994"/>
                  </a:ext>
                </a:extLst>
              </a:tr>
              <a:tr h="630907">
                <a:tc>
                  <a:txBody>
                    <a:bodyPr/>
                    <a:lstStyle/>
                    <a:p>
                      <a:pPr algn="ctr"/>
                      <a:r>
                        <a:rPr kumimoji="1" lang="ja-JP" altLang="en-US" sz="2800">
                          <a:latin typeface="ＭＳ Ｐ明朝" panose="02020600040205080304" pitchFamily="18" charset="-128"/>
                          <a:ea typeface="ＭＳ Ｐ明朝" panose="02020600040205080304" pitchFamily="18" charset="-128"/>
                        </a:rPr>
                        <a:t>正四角形</a:t>
                      </a:r>
                    </a:p>
                  </a:txBody>
                  <a:tcPr marL="143388" marR="143388" marT="71694" marB="71694"/>
                </a:tc>
                <a:tc>
                  <a:txBody>
                    <a:bodyPr/>
                    <a:lstStyle/>
                    <a:p>
                      <a:pPr algn="ctr"/>
                      <a:r>
                        <a:rPr kumimoji="1" lang="en-US" altLang="ja-JP" sz="2800" dirty="0">
                          <a:latin typeface="ＭＳ Ｐ明朝" panose="02020600040205080304" pitchFamily="18" charset="-128"/>
                          <a:ea typeface="ＭＳ Ｐ明朝" panose="02020600040205080304" pitchFamily="18" charset="-128"/>
                        </a:rPr>
                        <a:t>90</a:t>
                      </a:r>
                      <a:r>
                        <a:rPr kumimoji="1" lang="ja-JP" altLang="en-US" sz="2800">
                          <a:latin typeface="ＭＳ Ｐ明朝" panose="02020600040205080304" pitchFamily="18" charset="-128"/>
                          <a:ea typeface="ＭＳ Ｐ明朝" panose="02020600040205080304" pitchFamily="18" charset="-128"/>
                        </a:rPr>
                        <a:t>度</a:t>
                      </a:r>
                    </a:p>
                  </a:txBody>
                  <a:tcPr marL="143388" marR="143388" marT="71694" marB="71694"/>
                </a:tc>
                <a:extLst>
                  <a:ext uri="{0D108BD9-81ED-4DB2-BD59-A6C34878D82A}">
                    <a16:rowId xmlns:a16="http://schemas.microsoft.com/office/drawing/2014/main" val="941854049"/>
                  </a:ext>
                </a:extLst>
              </a:tr>
              <a:tr h="630907">
                <a:tc>
                  <a:txBody>
                    <a:bodyPr/>
                    <a:lstStyle/>
                    <a:p>
                      <a:pPr algn="ctr"/>
                      <a:r>
                        <a:rPr kumimoji="1" lang="ja-JP" altLang="en-US" sz="2800">
                          <a:latin typeface="ＭＳ Ｐ明朝" panose="02020600040205080304" pitchFamily="18" charset="-128"/>
                          <a:ea typeface="ＭＳ Ｐ明朝" panose="02020600040205080304" pitchFamily="18" charset="-128"/>
                        </a:rPr>
                        <a:t>正五角形</a:t>
                      </a:r>
                    </a:p>
                  </a:txBody>
                  <a:tcPr marL="143388" marR="143388" marT="71694" marB="71694"/>
                </a:tc>
                <a:tc>
                  <a:txBody>
                    <a:bodyPr/>
                    <a:lstStyle/>
                    <a:p>
                      <a:pPr algn="ctr"/>
                      <a:r>
                        <a:rPr kumimoji="1" lang="en-US" altLang="ja-JP" sz="2800" dirty="0">
                          <a:latin typeface="ＭＳ Ｐ明朝" panose="02020600040205080304" pitchFamily="18" charset="-128"/>
                          <a:ea typeface="ＭＳ Ｐ明朝" panose="02020600040205080304" pitchFamily="18" charset="-128"/>
                        </a:rPr>
                        <a:t>72</a:t>
                      </a:r>
                      <a:r>
                        <a:rPr kumimoji="1" lang="ja-JP" altLang="en-US" sz="2800">
                          <a:latin typeface="ＭＳ Ｐ明朝" panose="02020600040205080304" pitchFamily="18" charset="-128"/>
                          <a:ea typeface="ＭＳ Ｐ明朝" panose="02020600040205080304" pitchFamily="18" charset="-128"/>
                        </a:rPr>
                        <a:t>度</a:t>
                      </a:r>
                    </a:p>
                  </a:txBody>
                  <a:tcPr marL="143388" marR="143388" marT="71694" marB="71694"/>
                </a:tc>
                <a:extLst>
                  <a:ext uri="{0D108BD9-81ED-4DB2-BD59-A6C34878D82A}">
                    <a16:rowId xmlns:a16="http://schemas.microsoft.com/office/drawing/2014/main" val="1719206093"/>
                  </a:ext>
                </a:extLst>
              </a:tr>
              <a:tr h="630907">
                <a:tc>
                  <a:txBody>
                    <a:bodyPr/>
                    <a:lstStyle/>
                    <a:p>
                      <a:pPr algn="ctr"/>
                      <a:r>
                        <a:rPr kumimoji="1" lang="ja-JP" altLang="en-US" sz="2800" dirty="0">
                          <a:latin typeface="ＭＳ Ｐ明朝" panose="02020600040205080304" pitchFamily="18" charset="-128"/>
                          <a:ea typeface="ＭＳ Ｐ明朝" panose="02020600040205080304" pitchFamily="18" charset="-128"/>
                        </a:rPr>
                        <a:t>正六角形</a:t>
                      </a:r>
                    </a:p>
                  </a:txBody>
                  <a:tcPr marL="143388" marR="143388" marT="71694" marB="71694"/>
                </a:tc>
                <a:tc>
                  <a:txBody>
                    <a:bodyPr/>
                    <a:lstStyle/>
                    <a:p>
                      <a:pPr algn="ctr"/>
                      <a:r>
                        <a:rPr kumimoji="1" lang="en-US" altLang="ja-JP" sz="2800" dirty="0">
                          <a:latin typeface="ＭＳ Ｐ明朝" panose="02020600040205080304" pitchFamily="18" charset="-128"/>
                          <a:ea typeface="ＭＳ Ｐ明朝" panose="02020600040205080304" pitchFamily="18" charset="-128"/>
                        </a:rPr>
                        <a:t>60</a:t>
                      </a:r>
                      <a:r>
                        <a:rPr kumimoji="1" lang="ja-JP" altLang="en-US" sz="2800">
                          <a:latin typeface="ＭＳ Ｐ明朝" panose="02020600040205080304" pitchFamily="18" charset="-128"/>
                          <a:ea typeface="ＭＳ Ｐ明朝" panose="02020600040205080304" pitchFamily="18" charset="-128"/>
                        </a:rPr>
                        <a:t>度</a:t>
                      </a:r>
                    </a:p>
                  </a:txBody>
                  <a:tcPr marL="143388" marR="143388" marT="71694" marB="71694"/>
                </a:tc>
                <a:extLst>
                  <a:ext uri="{0D108BD9-81ED-4DB2-BD59-A6C34878D82A}">
                    <a16:rowId xmlns:a16="http://schemas.microsoft.com/office/drawing/2014/main" val="3447685210"/>
                  </a:ext>
                </a:extLst>
              </a:tr>
              <a:tr h="630907">
                <a:tc>
                  <a:txBody>
                    <a:bodyPr/>
                    <a:lstStyle/>
                    <a:p>
                      <a:pPr algn="ctr"/>
                      <a:r>
                        <a:rPr kumimoji="1" lang="ja-JP" altLang="en-US" sz="2800">
                          <a:latin typeface="ＭＳ Ｐ明朝" panose="02020600040205080304" pitchFamily="18" charset="-128"/>
                          <a:ea typeface="ＭＳ Ｐ明朝" panose="02020600040205080304" pitchFamily="18" charset="-128"/>
                        </a:rPr>
                        <a:t>正七角形</a:t>
                      </a:r>
                    </a:p>
                  </a:txBody>
                  <a:tcPr marL="143388" marR="143388" marT="71694" marB="71694"/>
                </a:tc>
                <a:tc>
                  <a:txBody>
                    <a:bodyPr/>
                    <a:lstStyle/>
                    <a:p>
                      <a:pPr algn="ctr"/>
                      <a:r>
                        <a:rPr kumimoji="1" lang="en-US" altLang="ja-JP" sz="2800" dirty="0">
                          <a:latin typeface="ＭＳ Ｐ明朝" panose="02020600040205080304" pitchFamily="18" charset="-128"/>
                          <a:ea typeface="ＭＳ Ｐ明朝" panose="02020600040205080304" pitchFamily="18" charset="-128"/>
                        </a:rPr>
                        <a:t>51.429</a:t>
                      </a:r>
                      <a:r>
                        <a:rPr kumimoji="1" lang="ja-JP" altLang="en-US" sz="2800">
                          <a:latin typeface="ＭＳ Ｐ明朝" panose="02020600040205080304" pitchFamily="18" charset="-128"/>
                          <a:ea typeface="ＭＳ Ｐ明朝" panose="02020600040205080304" pitchFamily="18" charset="-128"/>
                        </a:rPr>
                        <a:t>度</a:t>
                      </a:r>
                    </a:p>
                  </a:txBody>
                  <a:tcPr marL="143388" marR="143388" marT="71694" marB="71694"/>
                </a:tc>
                <a:extLst>
                  <a:ext uri="{0D108BD9-81ED-4DB2-BD59-A6C34878D82A}">
                    <a16:rowId xmlns:a16="http://schemas.microsoft.com/office/drawing/2014/main" val="987953361"/>
                  </a:ext>
                </a:extLst>
              </a:tr>
              <a:tr h="630907">
                <a:tc>
                  <a:txBody>
                    <a:bodyPr/>
                    <a:lstStyle/>
                    <a:p>
                      <a:pPr algn="ctr"/>
                      <a:r>
                        <a:rPr kumimoji="1" lang="ja-JP" altLang="en-US" sz="2800">
                          <a:latin typeface="ＭＳ Ｐ明朝" panose="02020600040205080304" pitchFamily="18" charset="-128"/>
                          <a:ea typeface="ＭＳ Ｐ明朝" panose="02020600040205080304" pitchFamily="18" charset="-128"/>
                        </a:rPr>
                        <a:t>正八角形</a:t>
                      </a:r>
                    </a:p>
                  </a:txBody>
                  <a:tcPr marL="143388" marR="143388" marT="71694" marB="71694"/>
                </a:tc>
                <a:tc>
                  <a:txBody>
                    <a:bodyPr/>
                    <a:lstStyle/>
                    <a:p>
                      <a:pPr algn="ctr"/>
                      <a:r>
                        <a:rPr kumimoji="1" lang="en-US" altLang="ja-JP" sz="2800" dirty="0">
                          <a:latin typeface="ＭＳ Ｐ明朝" panose="02020600040205080304" pitchFamily="18" charset="-128"/>
                          <a:ea typeface="ＭＳ Ｐ明朝" panose="02020600040205080304" pitchFamily="18" charset="-128"/>
                        </a:rPr>
                        <a:t>45</a:t>
                      </a:r>
                      <a:r>
                        <a:rPr kumimoji="1" lang="ja-JP" altLang="en-US" sz="2800" dirty="0">
                          <a:latin typeface="ＭＳ Ｐ明朝" panose="02020600040205080304" pitchFamily="18" charset="-128"/>
                          <a:ea typeface="ＭＳ Ｐ明朝" panose="02020600040205080304" pitchFamily="18" charset="-128"/>
                        </a:rPr>
                        <a:t>度</a:t>
                      </a:r>
                    </a:p>
                  </a:txBody>
                  <a:tcPr marL="143388" marR="143388" marT="71694" marB="71694"/>
                </a:tc>
                <a:extLst>
                  <a:ext uri="{0D108BD9-81ED-4DB2-BD59-A6C34878D82A}">
                    <a16:rowId xmlns:a16="http://schemas.microsoft.com/office/drawing/2014/main" val="4042267089"/>
                  </a:ext>
                </a:extLst>
              </a:tr>
            </a:tbl>
          </a:graphicData>
        </a:graphic>
      </p:graphicFrame>
      <p:sp>
        <p:nvSpPr>
          <p:cNvPr id="6" name="スライド番号プレースホルダー 5">
            <a:extLst>
              <a:ext uri="{FF2B5EF4-FFF2-40B4-BE49-F238E27FC236}">
                <a16:creationId xmlns:a16="http://schemas.microsoft.com/office/drawing/2014/main" id="{E353B6FA-84BD-4BD8-A54A-7DFE456652C4}"/>
              </a:ext>
            </a:extLst>
          </p:cNvPr>
          <p:cNvSpPr>
            <a:spLocks noGrp="1"/>
          </p:cNvSpPr>
          <p:nvPr>
            <p:ph type="sldNum" sz="quarter" idx="12"/>
          </p:nvPr>
        </p:nvSpPr>
        <p:spPr/>
        <p:txBody>
          <a:bodyPr/>
          <a:lstStyle/>
          <a:p>
            <a:fld id="{93179F54-591D-4687-987F-AEF9D44EA1EB}" type="slidenum">
              <a:rPr kumimoji="1" lang="ja-JP" altLang="en-US" smtClean="0"/>
              <a:t>13</a:t>
            </a:fld>
            <a:endParaRPr kumimoji="1" lang="ja-JP" altLang="en-US" dirty="0"/>
          </a:p>
        </p:txBody>
      </p:sp>
    </p:spTree>
    <p:extLst>
      <p:ext uri="{BB962C8B-B14F-4D97-AF65-F5344CB8AC3E}">
        <p14:creationId xmlns:p14="http://schemas.microsoft.com/office/powerpoint/2010/main" val="197612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9B6CE06-76E4-4428-92D3-AB2E6F8B0E00}"/>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altLang="ja-JP" sz="2600" dirty="0">
                <a:latin typeface="ＭＳ Ｐ明朝" panose="02020600040205080304" pitchFamily="18" charset="-128"/>
                <a:ea typeface="ＭＳ Ｐ明朝" panose="02020600040205080304" pitchFamily="18" charset="-128"/>
              </a:rPr>
              <a:t>mBot</a:t>
            </a:r>
            <a:r>
              <a:rPr lang="ja-JP" altLang="ja-JP" sz="2600" dirty="0">
                <a:latin typeface="ＭＳ Ｐ明朝" panose="02020600040205080304" pitchFamily="18" charset="-128"/>
                <a:ea typeface="ＭＳ Ｐ明朝" panose="02020600040205080304" pitchFamily="18" charset="-128"/>
              </a:rPr>
              <a:t>　</a:t>
            </a:r>
            <a:r>
              <a:rPr lang="en-US" altLang="ja-JP" sz="2600" dirty="0">
                <a:latin typeface="ＭＳ Ｐ明朝" panose="02020600040205080304" pitchFamily="18" charset="-128"/>
                <a:ea typeface="ＭＳ Ｐ明朝" panose="02020600040205080304" pitchFamily="18" charset="-128"/>
              </a:rPr>
              <a:t>                          </a:t>
            </a:r>
            <a:r>
              <a:rPr lang="ja-JP" altLang="ja-JP" sz="2600" dirty="0">
                <a:latin typeface="ＭＳ Ｐ明朝" panose="02020600040205080304" pitchFamily="18" charset="-128"/>
                <a:ea typeface="ＭＳ Ｐ明朝" panose="02020600040205080304" pitchFamily="18" charset="-128"/>
              </a:rPr>
              <a:t>出来るだけブロックを</a:t>
            </a:r>
            <a:r>
              <a:rPr lang="en-US" altLang="ja-JP" sz="2600" dirty="0">
                <a:latin typeface="ＭＳ Ｐ明朝" panose="02020600040205080304" pitchFamily="18" charset="-128"/>
                <a:ea typeface="ＭＳ Ｐ明朝" panose="02020600040205080304" pitchFamily="18" charset="-128"/>
              </a:rPr>
              <a:t>                 </a:t>
            </a:r>
            <a:r>
              <a:rPr lang="ja-JP" altLang="ja-JP" sz="2600" dirty="0">
                <a:latin typeface="ＭＳ Ｐ明朝" panose="02020600040205080304" pitchFamily="18" charset="-128"/>
                <a:ea typeface="ＭＳ Ｐ明朝" panose="02020600040205080304" pitchFamily="18" charset="-128"/>
              </a:rPr>
              <a:t>いじらずに違う</a:t>
            </a:r>
            <a:r>
              <a:rPr lang="en-US" altLang="ja-JP" sz="2600" dirty="0">
                <a:latin typeface="ＭＳ Ｐ明朝" panose="02020600040205080304" pitchFamily="18" charset="-128"/>
                <a:ea typeface="ＭＳ Ｐ明朝" panose="02020600040205080304" pitchFamily="18" charset="-128"/>
              </a:rPr>
              <a:t>                   </a:t>
            </a:r>
            <a:r>
              <a:rPr lang="ja-JP" altLang="ja-JP" sz="2600" dirty="0">
                <a:latin typeface="ＭＳ Ｐ明朝" panose="02020600040205080304" pitchFamily="18" charset="-128"/>
                <a:ea typeface="ＭＳ Ｐ明朝" panose="02020600040205080304" pitchFamily="18" charset="-128"/>
              </a:rPr>
              <a:t>正多角形にする</a:t>
            </a:r>
            <a:endParaRPr kumimoji="1" lang="ja-JP" altLang="en-US" sz="2600" dirty="0"/>
          </a:p>
        </p:txBody>
      </p:sp>
      <p:sp>
        <p:nvSpPr>
          <p:cNvPr id="3" name="コンテンツ プレースホルダー 2">
            <a:extLst>
              <a:ext uri="{FF2B5EF4-FFF2-40B4-BE49-F238E27FC236}">
                <a16:creationId xmlns:a16="http://schemas.microsoft.com/office/drawing/2014/main" id="{A7577BD2-49FE-416E-8205-8A029A0940AB}"/>
              </a:ext>
            </a:extLst>
          </p:cNvPr>
          <p:cNvSpPr>
            <a:spLocks noGrp="1"/>
          </p:cNvSpPr>
          <p:nvPr>
            <p:ph idx="1"/>
          </p:nvPr>
        </p:nvSpPr>
        <p:spPr>
          <a:xfrm>
            <a:off x="643468" y="2638043"/>
            <a:ext cx="3363974" cy="3415623"/>
          </a:xfrm>
        </p:spPr>
        <p:txBody>
          <a:bodyPr>
            <a:normAutofit/>
          </a:bodyPr>
          <a:lstStyle/>
          <a:p>
            <a:r>
              <a:rPr kumimoji="1" lang="ja-JP" altLang="en-US" sz="2000">
                <a:latin typeface="ＭＳ Ｐ明朝" panose="02020600040205080304" pitchFamily="18" charset="-128"/>
                <a:ea typeface="ＭＳ Ｐ明朝" panose="02020600040205080304" pitchFamily="18" charset="-128"/>
              </a:rPr>
              <a:t>正四角形のプログラム</a:t>
            </a:r>
          </a:p>
        </p:txBody>
      </p:sp>
      <p:pic>
        <p:nvPicPr>
          <p:cNvPr id="6" name="図 5">
            <a:extLst>
              <a:ext uri="{FF2B5EF4-FFF2-40B4-BE49-F238E27FC236}">
                <a16:creationId xmlns:a16="http://schemas.microsoft.com/office/drawing/2014/main" id="{7ABB83D5-C6AC-4B72-ABDE-8F8343B62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5" name="スライド番号プレースホルダー 4">
            <a:extLst>
              <a:ext uri="{FF2B5EF4-FFF2-40B4-BE49-F238E27FC236}">
                <a16:creationId xmlns:a16="http://schemas.microsoft.com/office/drawing/2014/main" id="{514019CC-1E2D-4720-B30C-E6A9A77357AF}"/>
              </a:ext>
            </a:extLst>
          </p:cNvPr>
          <p:cNvSpPr>
            <a:spLocks noGrp="1"/>
          </p:cNvSpPr>
          <p:nvPr>
            <p:ph type="sldNum" sz="quarter" idx="12"/>
          </p:nvPr>
        </p:nvSpPr>
        <p:spPr/>
        <p:txBody>
          <a:bodyPr/>
          <a:lstStyle/>
          <a:p>
            <a:fld id="{93179F54-591D-4687-987F-AEF9D44EA1EB}" type="slidenum">
              <a:rPr kumimoji="1" lang="ja-JP" altLang="en-US" smtClean="0"/>
              <a:t>14</a:t>
            </a:fld>
            <a:endParaRPr kumimoji="1" lang="ja-JP" altLang="en-US" dirty="0"/>
          </a:p>
        </p:txBody>
      </p:sp>
    </p:spTree>
    <p:extLst>
      <p:ext uri="{BB962C8B-B14F-4D97-AF65-F5344CB8AC3E}">
        <p14:creationId xmlns:p14="http://schemas.microsoft.com/office/powerpoint/2010/main" val="155574956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48971985-6432-4241-A76E-DE7BFF60F515}"/>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ja-JP" altLang="ja-JP" sz="2600" dirty="0">
                <a:solidFill>
                  <a:srgbClr val="FFFFFF"/>
                </a:solidFill>
                <a:latin typeface="ＭＳ Ｐ明朝" panose="02020600040205080304" pitchFamily="18" charset="-128"/>
                <a:ea typeface="ＭＳ Ｐ明朝" panose="02020600040205080304" pitchFamily="18" charset="-128"/>
              </a:rPr>
              <a:t>B-① 音楽(第4学年)</a:t>
            </a:r>
            <a:endParaRPr kumimoji="1" lang="ja-JP" altLang="ja-JP" sz="2600" dirty="0">
              <a:solidFill>
                <a:srgbClr val="FFFFFF"/>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9427CF6F-7BF1-4D0B-9F70-7D153E75E919}"/>
              </a:ext>
            </a:extLst>
          </p:cNvPr>
          <p:cNvSpPr>
            <a:spLocks noGrp="1"/>
          </p:cNvSpPr>
          <p:nvPr>
            <p:ph idx="1"/>
          </p:nvPr>
        </p:nvSpPr>
        <p:spPr>
          <a:xfrm>
            <a:off x="4038600" y="4884873"/>
            <a:ext cx="7188199" cy="1292090"/>
          </a:xfrm>
        </p:spPr>
        <p:txBody>
          <a:bodyPr>
            <a:normAutofit/>
          </a:bodyPr>
          <a:lstStyle/>
          <a:p>
            <a:pPr>
              <a:lnSpc>
                <a:spcPts val="800"/>
              </a:lnSpc>
            </a:pPr>
            <a:r>
              <a:rPr kumimoji="1" lang="ja-JP" altLang="ja-JP" sz="2400" dirty="0">
                <a:latin typeface="ＭＳ Ｐ明朝" panose="02020600040205080304" pitchFamily="18" charset="-128"/>
                <a:ea typeface="ＭＳ Ｐ明朝" panose="02020600040205080304" pitchFamily="18" charset="-128"/>
              </a:rPr>
              <a:t>様々なリズム・パターンを組み合わせて音楽をつくる</a:t>
            </a:r>
            <a:r>
              <a:rPr kumimoji="1" lang="ja-JP" altLang="en-US" sz="2400" dirty="0">
                <a:latin typeface="ＭＳ Ｐ明朝" panose="02020600040205080304" pitchFamily="18" charset="-128"/>
                <a:ea typeface="ＭＳ Ｐ明朝" panose="02020600040205080304" pitchFamily="18" charset="-128"/>
              </a:rPr>
              <a:t>　　　　　　　　　　　　　</a:t>
            </a:r>
            <a:endParaRPr kumimoji="1" lang="en-US" altLang="ja-JP" sz="2400" dirty="0">
              <a:latin typeface="ＭＳ Ｐ明朝" panose="02020600040205080304" pitchFamily="18" charset="-128"/>
              <a:ea typeface="ＭＳ Ｐ明朝" panose="02020600040205080304" pitchFamily="18" charset="-128"/>
            </a:endParaRPr>
          </a:p>
          <a:p>
            <a:pPr>
              <a:lnSpc>
                <a:spcPts val="800"/>
              </a:lnSpc>
            </a:pPr>
            <a:endParaRPr lang="en-US" altLang="ja-JP" sz="2400" dirty="0">
              <a:latin typeface="ＭＳ Ｐ明朝" panose="02020600040205080304" pitchFamily="18" charset="-128"/>
              <a:ea typeface="ＭＳ Ｐ明朝" panose="02020600040205080304" pitchFamily="18" charset="-128"/>
            </a:endParaRPr>
          </a:p>
          <a:p>
            <a:pPr marL="0" indent="0">
              <a:lnSpc>
                <a:spcPts val="800"/>
              </a:lnSpc>
              <a:buNone/>
            </a:pPr>
            <a:r>
              <a:rPr kumimoji="1" lang="ja-JP" altLang="en-US" sz="2400" dirty="0">
                <a:latin typeface="ＭＳ Ｐ明朝" panose="02020600040205080304" pitchFamily="18" charset="-128"/>
                <a:ea typeface="ＭＳ Ｐ明朝" panose="02020600040205080304" pitchFamily="18" charset="-128"/>
              </a:rPr>
              <a:t>　</a:t>
            </a:r>
            <a:r>
              <a:rPr kumimoji="1" lang="ja-JP" altLang="ja-JP" sz="2400" dirty="0">
                <a:latin typeface="ＭＳ Ｐ明朝" panose="02020600040205080304" pitchFamily="18" charset="-128"/>
                <a:ea typeface="ＭＳ Ｐ明朝" panose="02020600040205080304" pitchFamily="18" charset="-128"/>
              </a:rPr>
              <a:t>ことを</a:t>
            </a:r>
            <a:r>
              <a:rPr lang="ja-JP" altLang="ja-JP" sz="2400" dirty="0">
                <a:latin typeface="ＭＳ Ｐ明朝" panose="02020600040205080304" pitchFamily="18" charset="-128"/>
                <a:ea typeface="ＭＳ Ｐ明朝" panose="02020600040205080304" pitchFamily="18" charset="-128"/>
              </a:rPr>
              <a:t>プログラミングを通して学習する</a:t>
            </a:r>
          </a:p>
          <a:p>
            <a:pPr>
              <a:lnSpc>
                <a:spcPts val="800"/>
              </a:lnSpc>
            </a:pPr>
            <a:endParaRPr kumimoji="1" lang="ja-JP" altLang="ja-JP" sz="1000" dirty="0">
              <a:latin typeface="ＭＳ Ｐ明朝" panose="02020600040205080304" pitchFamily="18" charset="-128"/>
              <a:ea typeface="ＭＳ Ｐ明朝" panose="02020600040205080304" pitchFamily="18" charset="-128"/>
            </a:endParaRPr>
          </a:p>
          <a:p>
            <a:pPr>
              <a:lnSpc>
                <a:spcPts val="800"/>
              </a:lnSpc>
            </a:pPr>
            <a:endParaRPr kumimoji="1" lang="ja-JP" altLang="ja-JP" sz="1000" dirty="0">
              <a:latin typeface="ＭＳ Ｐ明朝" panose="02020600040205080304" pitchFamily="18" charset="-128"/>
              <a:ea typeface="ＭＳ Ｐ明朝" panose="02020600040205080304" pitchFamily="18" charset="-128"/>
            </a:endParaRPr>
          </a:p>
        </p:txBody>
      </p:sp>
      <p:graphicFrame>
        <p:nvGraphicFramePr>
          <p:cNvPr id="4" name="表 3">
            <a:extLst>
              <a:ext uri="{FF2B5EF4-FFF2-40B4-BE49-F238E27FC236}">
                <a16:creationId xmlns:a16="http://schemas.microsoft.com/office/drawing/2014/main" id="{0A76AABF-1657-4E95-8191-0EBAA9E36EA6}"/>
              </a:ext>
            </a:extLst>
          </p:cNvPr>
          <p:cNvGraphicFramePr>
            <a:graphicFrameLocks noGrp="1"/>
          </p:cNvGraphicFramePr>
          <p:nvPr>
            <p:extLst>
              <p:ext uri="{D42A27DB-BD31-4B8C-83A1-F6EECF244321}">
                <p14:modId xmlns:p14="http://schemas.microsoft.com/office/powerpoint/2010/main" val="2963054445"/>
              </p:ext>
            </p:extLst>
          </p:nvPr>
        </p:nvGraphicFramePr>
        <p:xfrm>
          <a:off x="4396607" y="1752448"/>
          <a:ext cx="6472187" cy="1475232"/>
        </p:xfrm>
        <a:graphic>
          <a:graphicData uri="http://schemas.openxmlformats.org/drawingml/2006/table">
            <a:tbl>
              <a:tblPr firstRow="1" bandRow="1">
                <a:tableStyleId>{5C22544A-7EE6-4342-B048-85BDC9FD1C3A}</a:tableStyleId>
              </a:tblPr>
              <a:tblGrid>
                <a:gridCol w="2265469">
                  <a:extLst>
                    <a:ext uri="{9D8B030D-6E8A-4147-A177-3AD203B41FA5}">
                      <a16:colId xmlns:a16="http://schemas.microsoft.com/office/drawing/2014/main" val="4005886795"/>
                    </a:ext>
                  </a:extLst>
                </a:gridCol>
                <a:gridCol w="4206718">
                  <a:extLst>
                    <a:ext uri="{9D8B030D-6E8A-4147-A177-3AD203B41FA5}">
                      <a16:colId xmlns:a16="http://schemas.microsoft.com/office/drawing/2014/main" val="3533989174"/>
                    </a:ext>
                  </a:extLst>
                </a:gridCol>
              </a:tblGrid>
              <a:tr h="737616">
                <a:tc>
                  <a:txBody>
                    <a:bodyPr/>
                    <a:lstStyle/>
                    <a:p>
                      <a:r>
                        <a:rPr kumimoji="1" lang="ja-JP" altLang="en-US" sz="3300" dirty="0">
                          <a:latin typeface="ＭＳ Ｐ明朝" panose="02020600040205080304" pitchFamily="18" charset="-128"/>
                          <a:ea typeface="ＭＳ Ｐ明朝" panose="02020600040205080304" pitchFamily="18" charset="-128"/>
                        </a:rPr>
                        <a:t>教材名</a:t>
                      </a:r>
                    </a:p>
                  </a:txBody>
                  <a:tcPr marL="167640" marR="167640" marT="83820" marB="83820"/>
                </a:tc>
                <a:tc>
                  <a:txBody>
                    <a:bodyPr/>
                    <a:lstStyle/>
                    <a:p>
                      <a:r>
                        <a:rPr kumimoji="1" lang="en-US" altLang="ja-JP" sz="3300" dirty="0">
                          <a:latin typeface="ＭＳ Ｐ明朝" panose="02020600040205080304" pitchFamily="18" charset="-128"/>
                          <a:ea typeface="ＭＳ Ｐ明朝" panose="02020600040205080304" pitchFamily="18" charset="-128"/>
                        </a:rPr>
                        <a:t>mBot</a:t>
                      </a:r>
                      <a:endParaRPr kumimoji="1" lang="ja-JP" altLang="en-US" sz="3300" dirty="0">
                        <a:latin typeface="ＭＳ Ｐ明朝" panose="02020600040205080304" pitchFamily="18" charset="-128"/>
                        <a:ea typeface="ＭＳ Ｐ明朝" panose="02020600040205080304" pitchFamily="18" charset="-128"/>
                      </a:endParaRPr>
                    </a:p>
                  </a:txBody>
                  <a:tcPr marL="167640" marR="167640" marT="83820" marB="83820"/>
                </a:tc>
                <a:extLst>
                  <a:ext uri="{0D108BD9-81ED-4DB2-BD59-A6C34878D82A}">
                    <a16:rowId xmlns:a16="http://schemas.microsoft.com/office/drawing/2014/main" val="3293499183"/>
                  </a:ext>
                </a:extLst>
              </a:tr>
              <a:tr h="737616">
                <a:tc>
                  <a:txBody>
                    <a:bodyPr/>
                    <a:lstStyle/>
                    <a:p>
                      <a:r>
                        <a:rPr kumimoji="1" lang="ja-JP" altLang="en-US" sz="3300" dirty="0">
                          <a:latin typeface="ＭＳ Ｐ明朝" panose="02020600040205080304" pitchFamily="18" charset="-128"/>
                          <a:ea typeface="ＭＳ Ｐ明朝" panose="02020600040205080304" pitchFamily="18" charset="-128"/>
                        </a:rPr>
                        <a:t>動作環境</a:t>
                      </a:r>
                    </a:p>
                  </a:txBody>
                  <a:tcPr marL="167640" marR="167640" marT="83820" marB="83820"/>
                </a:tc>
                <a:tc>
                  <a:txBody>
                    <a:bodyPr/>
                    <a:lstStyle/>
                    <a:p>
                      <a:r>
                        <a:rPr kumimoji="1" lang="en-US" altLang="ja-JP" sz="3300" dirty="0">
                          <a:latin typeface="ＭＳ Ｐ明朝" panose="02020600040205080304" pitchFamily="18" charset="-128"/>
                          <a:ea typeface="ＭＳ Ｐ明朝" panose="02020600040205080304" pitchFamily="18" charset="-128"/>
                        </a:rPr>
                        <a:t>Windows, iOS,</a:t>
                      </a:r>
                      <a:r>
                        <a:rPr kumimoji="1" lang="ja-JP" altLang="en-US" sz="3300" dirty="0">
                          <a:latin typeface="ＭＳ Ｐ明朝" panose="02020600040205080304" pitchFamily="18" charset="-128"/>
                          <a:ea typeface="ＭＳ Ｐ明朝" panose="02020600040205080304" pitchFamily="18" charset="-128"/>
                        </a:rPr>
                        <a:t>その他</a:t>
                      </a:r>
                    </a:p>
                  </a:txBody>
                  <a:tcPr marL="167640" marR="167640" marT="83820" marB="83820"/>
                </a:tc>
                <a:extLst>
                  <a:ext uri="{0D108BD9-81ED-4DB2-BD59-A6C34878D82A}">
                    <a16:rowId xmlns:a16="http://schemas.microsoft.com/office/drawing/2014/main" val="513798399"/>
                  </a:ext>
                </a:extLst>
              </a:tr>
            </a:tbl>
          </a:graphicData>
        </a:graphic>
      </p:graphicFrame>
      <p:sp>
        <p:nvSpPr>
          <p:cNvPr id="6" name="スライド番号プレースホルダー 5">
            <a:extLst>
              <a:ext uri="{FF2B5EF4-FFF2-40B4-BE49-F238E27FC236}">
                <a16:creationId xmlns:a16="http://schemas.microsoft.com/office/drawing/2014/main" id="{2211A04D-E31B-4519-A752-3ED302C3E3D9}"/>
              </a:ext>
            </a:extLst>
          </p:cNvPr>
          <p:cNvSpPr>
            <a:spLocks noGrp="1"/>
          </p:cNvSpPr>
          <p:nvPr>
            <p:ph type="sldNum" sz="quarter" idx="12"/>
          </p:nvPr>
        </p:nvSpPr>
        <p:spPr/>
        <p:txBody>
          <a:bodyPr/>
          <a:lstStyle/>
          <a:p>
            <a:fld id="{93179F54-591D-4687-987F-AEF9D44EA1EB}" type="slidenum">
              <a:rPr kumimoji="1" lang="ja-JP" altLang="en-US" smtClean="0"/>
              <a:t>15</a:t>
            </a:fld>
            <a:endParaRPr kumimoji="1" lang="ja-JP" altLang="en-US" dirty="0"/>
          </a:p>
        </p:txBody>
      </p:sp>
    </p:spTree>
    <p:extLst>
      <p:ext uri="{BB962C8B-B14F-4D97-AF65-F5344CB8AC3E}">
        <p14:creationId xmlns:p14="http://schemas.microsoft.com/office/powerpoint/2010/main" val="33664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8FD5679C-2923-47E7-B8F8-F9D5A72745A7}"/>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授業の手順</a:t>
            </a:r>
          </a:p>
        </p:txBody>
      </p:sp>
      <p:graphicFrame>
        <p:nvGraphicFramePr>
          <p:cNvPr id="5" name="コンテンツ プレースホルダー 2">
            <a:extLst>
              <a:ext uri="{FF2B5EF4-FFF2-40B4-BE49-F238E27FC236}">
                <a16:creationId xmlns:a16="http://schemas.microsoft.com/office/drawing/2014/main" id="{EAA6F7DB-23E6-4777-8091-476D9E416625}"/>
              </a:ext>
            </a:extLst>
          </p:cNvPr>
          <p:cNvGraphicFramePr>
            <a:graphicFrameLocks noGrp="1"/>
          </p:cNvGraphicFramePr>
          <p:nvPr>
            <p:ph idx="1"/>
            <p:extLst>
              <p:ext uri="{D42A27DB-BD31-4B8C-83A1-F6EECF244321}">
                <p14:modId xmlns:p14="http://schemas.microsoft.com/office/powerpoint/2010/main" val="17345950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a:extLst>
              <a:ext uri="{FF2B5EF4-FFF2-40B4-BE49-F238E27FC236}">
                <a16:creationId xmlns:a16="http://schemas.microsoft.com/office/drawing/2014/main" id="{74D4D63B-442D-45D0-98EA-3B03C59A02D4}"/>
              </a:ext>
            </a:extLst>
          </p:cNvPr>
          <p:cNvSpPr>
            <a:spLocks noGrp="1"/>
          </p:cNvSpPr>
          <p:nvPr>
            <p:ph type="sldNum" sz="quarter" idx="12"/>
          </p:nvPr>
        </p:nvSpPr>
        <p:spPr/>
        <p:txBody>
          <a:bodyPr/>
          <a:lstStyle/>
          <a:p>
            <a:fld id="{93179F54-591D-4687-987F-AEF9D44EA1EB}" type="slidenum">
              <a:rPr kumimoji="1" lang="ja-JP" altLang="en-US" smtClean="0"/>
              <a:t>16</a:t>
            </a:fld>
            <a:endParaRPr kumimoji="1" lang="ja-JP" altLang="en-US" dirty="0"/>
          </a:p>
        </p:txBody>
      </p:sp>
    </p:spTree>
    <p:extLst>
      <p:ext uri="{BB962C8B-B14F-4D97-AF65-F5344CB8AC3E}">
        <p14:creationId xmlns:p14="http://schemas.microsoft.com/office/powerpoint/2010/main" val="199519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F39FFA1C-2EA3-48C3-8D50-609D2831C5EB}"/>
              </a:ext>
            </a:extLst>
          </p:cNvPr>
          <p:cNvSpPr>
            <a:spLocks noGrp="1"/>
          </p:cNvSpPr>
          <p:nvPr>
            <p:ph type="title"/>
          </p:nvPr>
        </p:nvSpPr>
        <p:spPr>
          <a:xfrm>
            <a:off x="640079" y="2053641"/>
            <a:ext cx="3669161" cy="2760098"/>
          </a:xfrm>
        </p:spPr>
        <p:txBody>
          <a:bodyPr>
            <a:normAutofit/>
          </a:bodyPr>
          <a:lstStyle/>
          <a:p>
            <a:r>
              <a:rPr kumimoji="1" lang="ja-JP" altLang="en-US" dirty="0">
                <a:solidFill>
                  <a:srgbClr val="FFFFFF"/>
                </a:solidFill>
              </a:rPr>
              <a:t>チューリップを</a:t>
            </a:r>
            <a:r>
              <a:rPr kumimoji="1" lang="en-US" altLang="ja-JP" dirty="0">
                <a:solidFill>
                  <a:srgbClr val="FFFFFF"/>
                </a:solidFill>
              </a:rPr>
              <a:t>mBot</a:t>
            </a:r>
            <a:r>
              <a:rPr kumimoji="1" lang="ja-JP" altLang="en-US" dirty="0">
                <a:solidFill>
                  <a:srgbClr val="FFFFFF"/>
                </a:solidFill>
              </a:rPr>
              <a:t>で</a:t>
            </a:r>
          </a:p>
        </p:txBody>
      </p:sp>
      <p:sp>
        <p:nvSpPr>
          <p:cNvPr id="3" name="コンテンツ プレースホルダー 2">
            <a:extLst>
              <a:ext uri="{FF2B5EF4-FFF2-40B4-BE49-F238E27FC236}">
                <a16:creationId xmlns:a16="http://schemas.microsoft.com/office/drawing/2014/main" id="{59437C9E-B55E-4E0D-A802-3081EE06D8CA}"/>
              </a:ext>
            </a:extLst>
          </p:cNvPr>
          <p:cNvSpPr>
            <a:spLocks noGrp="1"/>
          </p:cNvSpPr>
          <p:nvPr>
            <p:ph idx="1"/>
          </p:nvPr>
        </p:nvSpPr>
        <p:spPr>
          <a:xfrm>
            <a:off x="6090574" y="801866"/>
            <a:ext cx="5306084" cy="5230634"/>
          </a:xfrm>
        </p:spPr>
        <p:txBody>
          <a:bodyPr anchor="ctr">
            <a:normAutofit/>
          </a:bodyPr>
          <a:lstStyle/>
          <a:p>
            <a:endParaRPr kumimoji="1" lang="ja-JP" altLang="en-US" sz="2400">
              <a:solidFill>
                <a:srgbClr val="000000"/>
              </a:solidFill>
            </a:endParaRPr>
          </a:p>
        </p:txBody>
      </p:sp>
      <p:sp>
        <p:nvSpPr>
          <p:cNvPr id="5" name="スライド番号プレースホルダー 4">
            <a:extLst>
              <a:ext uri="{FF2B5EF4-FFF2-40B4-BE49-F238E27FC236}">
                <a16:creationId xmlns:a16="http://schemas.microsoft.com/office/drawing/2014/main" id="{D7F81FEF-061D-4F12-B68A-3A98DF13C3F4}"/>
              </a:ext>
            </a:extLst>
          </p:cNvPr>
          <p:cNvSpPr>
            <a:spLocks noGrp="1"/>
          </p:cNvSpPr>
          <p:nvPr>
            <p:ph type="sldNum" sz="quarter" idx="12"/>
          </p:nvPr>
        </p:nvSpPr>
        <p:spPr/>
        <p:txBody>
          <a:bodyPr/>
          <a:lstStyle/>
          <a:p>
            <a:fld id="{93179F54-591D-4687-987F-AEF9D44EA1EB}" type="slidenum">
              <a:rPr kumimoji="1" lang="ja-JP" altLang="en-US" smtClean="0"/>
              <a:t>17</a:t>
            </a:fld>
            <a:endParaRPr kumimoji="1" lang="ja-JP" altLang="en-US" dirty="0"/>
          </a:p>
        </p:txBody>
      </p:sp>
    </p:spTree>
    <p:extLst>
      <p:ext uri="{BB962C8B-B14F-4D97-AF65-F5344CB8AC3E}">
        <p14:creationId xmlns:p14="http://schemas.microsoft.com/office/powerpoint/2010/main" val="43087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C7CDB2B-1152-438D-A11F-D948EB8DF10F}"/>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ja-JP" altLang="en-US" sz="3600" dirty="0">
                <a:solidFill>
                  <a:srgbClr val="FFFFFF"/>
                </a:solidFill>
                <a:latin typeface="ＭＳ Ｐ明朝" panose="02020600040205080304" pitchFamily="18" charset="-128"/>
                <a:ea typeface="ＭＳ Ｐ明朝" panose="02020600040205080304" pitchFamily="18" charset="-128"/>
              </a:rPr>
              <a:t>楽譜</a:t>
            </a:r>
            <a:endParaRPr kumimoji="1" lang="en-US" altLang="ja-JP" sz="3600" dirty="0">
              <a:solidFill>
                <a:srgbClr val="FFFFFF"/>
              </a:solidFill>
              <a:latin typeface="ＭＳ Ｐ明朝" panose="02020600040205080304" pitchFamily="18" charset="-128"/>
              <a:ea typeface="ＭＳ Ｐ明朝" panose="02020600040205080304" pitchFamily="18" charset="-128"/>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コンテンツ プレースホルダー 4">
            <a:extLst>
              <a:ext uri="{FF2B5EF4-FFF2-40B4-BE49-F238E27FC236}">
                <a16:creationId xmlns:a16="http://schemas.microsoft.com/office/drawing/2014/main" id="{D226FBE8-FE4A-4C2F-B80F-CD91519BD9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886" r="8" b="32684"/>
          <a:stretch/>
        </p:blipFill>
        <p:spPr>
          <a:xfrm>
            <a:off x="976251" y="942538"/>
            <a:ext cx="7163222" cy="4808332"/>
          </a:xfrm>
          <a:prstGeom prst="rect">
            <a:avLst/>
          </a:prstGeom>
          <a:effectLst/>
        </p:spPr>
      </p:pic>
      <p:sp>
        <p:nvSpPr>
          <p:cNvPr id="4" name="スライド番号プレースホルダー 3">
            <a:extLst>
              <a:ext uri="{FF2B5EF4-FFF2-40B4-BE49-F238E27FC236}">
                <a16:creationId xmlns:a16="http://schemas.microsoft.com/office/drawing/2014/main" id="{6CD6E368-E3AC-48E2-B04A-C830C68986DA}"/>
              </a:ext>
            </a:extLst>
          </p:cNvPr>
          <p:cNvSpPr>
            <a:spLocks noGrp="1"/>
          </p:cNvSpPr>
          <p:nvPr>
            <p:ph type="sldNum" sz="quarter" idx="12"/>
          </p:nvPr>
        </p:nvSpPr>
        <p:spPr/>
        <p:txBody>
          <a:bodyPr/>
          <a:lstStyle/>
          <a:p>
            <a:fld id="{93179F54-591D-4687-987F-AEF9D44EA1EB}" type="slidenum">
              <a:rPr kumimoji="1" lang="ja-JP" altLang="en-US" smtClean="0"/>
              <a:t>18</a:t>
            </a:fld>
            <a:endParaRPr kumimoji="1" lang="ja-JP" altLang="en-US" dirty="0"/>
          </a:p>
        </p:txBody>
      </p:sp>
    </p:spTree>
    <p:extLst>
      <p:ext uri="{BB962C8B-B14F-4D97-AF65-F5344CB8AC3E}">
        <p14:creationId xmlns:p14="http://schemas.microsoft.com/office/powerpoint/2010/main" val="343828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E3585F14-6E73-458E-BF8A-51E24ECC6862}"/>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kumimoji="1" lang="ja-JP" altLang="ja-JP" sz="2600" dirty="0">
                <a:solidFill>
                  <a:srgbClr val="FFFFFF"/>
                </a:solidFill>
                <a:latin typeface="ＭＳ Ｐ明朝" panose="02020600040205080304" pitchFamily="18" charset="-128"/>
                <a:ea typeface="ＭＳ Ｐ明朝" panose="02020600040205080304" pitchFamily="18" charset="-128"/>
              </a:rPr>
              <a:t>A-①算数　(第5学年)</a:t>
            </a:r>
          </a:p>
        </p:txBody>
      </p:sp>
      <p:sp>
        <p:nvSpPr>
          <p:cNvPr id="3" name="コンテンツ プレースホルダー 2">
            <a:extLst>
              <a:ext uri="{FF2B5EF4-FFF2-40B4-BE49-F238E27FC236}">
                <a16:creationId xmlns:a16="http://schemas.microsoft.com/office/drawing/2014/main" id="{D719C505-986C-4E26-A134-46581EB63B53}"/>
              </a:ext>
            </a:extLst>
          </p:cNvPr>
          <p:cNvSpPr>
            <a:spLocks noGrp="1"/>
          </p:cNvSpPr>
          <p:nvPr>
            <p:ph idx="1"/>
          </p:nvPr>
        </p:nvSpPr>
        <p:spPr>
          <a:xfrm>
            <a:off x="4038600" y="4884873"/>
            <a:ext cx="7188199" cy="1292090"/>
          </a:xfrm>
        </p:spPr>
        <p:txBody>
          <a:bodyPr>
            <a:normAutofit/>
          </a:bodyPr>
          <a:lstStyle/>
          <a:p>
            <a:pPr>
              <a:lnSpc>
                <a:spcPts val="800"/>
              </a:lnSpc>
            </a:pPr>
            <a:r>
              <a:rPr kumimoji="1" lang="ja-JP" altLang="ja-JP" sz="2000" dirty="0">
                <a:latin typeface="ＭＳ Ｐ明朝" panose="02020600040205080304" pitchFamily="18" charset="-128"/>
                <a:ea typeface="ＭＳ Ｐ明朝" panose="02020600040205080304" pitchFamily="18" charset="-128"/>
              </a:rPr>
              <a:t>プログラミングを通して、正多角形の意味を</a:t>
            </a:r>
            <a:r>
              <a:rPr lang="ja-JP" altLang="ja-JP" sz="2000" dirty="0">
                <a:latin typeface="ＭＳ Ｐ明朝" panose="02020600040205080304" pitchFamily="18" charset="-128"/>
                <a:ea typeface="ＭＳ Ｐ明朝" panose="02020600040205080304" pitchFamily="18" charset="-128"/>
              </a:rPr>
              <a:t>基に正多角形を書く</a:t>
            </a:r>
          </a:p>
          <a:p>
            <a:pPr>
              <a:lnSpc>
                <a:spcPts val="800"/>
              </a:lnSpc>
            </a:pPr>
            <a:endParaRPr kumimoji="1" lang="ja-JP" altLang="ja-JP" sz="2400" dirty="0">
              <a:latin typeface="UD デジタル 教科書体 NK-R" panose="02020400000000000000" pitchFamily="18" charset="-128"/>
              <a:ea typeface="UD デジタル 教科書体 NK-R" panose="02020400000000000000" pitchFamily="18" charset="-128"/>
            </a:endParaRPr>
          </a:p>
        </p:txBody>
      </p:sp>
      <p:graphicFrame>
        <p:nvGraphicFramePr>
          <p:cNvPr id="5" name="表 4">
            <a:extLst>
              <a:ext uri="{FF2B5EF4-FFF2-40B4-BE49-F238E27FC236}">
                <a16:creationId xmlns:a16="http://schemas.microsoft.com/office/drawing/2014/main" id="{E41E009B-5126-415A-85BC-F83791F0ABAA}"/>
              </a:ext>
            </a:extLst>
          </p:cNvPr>
          <p:cNvGraphicFramePr>
            <a:graphicFrameLocks noGrp="1"/>
          </p:cNvGraphicFramePr>
          <p:nvPr>
            <p:extLst>
              <p:ext uri="{D42A27DB-BD31-4B8C-83A1-F6EECF244321}">
                <p14:modId xmlns:p14="http://schemas.microsoft.com/office/powerpoint/2010/main" val="3290788208"/>
              </p:ext>
            </p:extLst>
          </p:nvPr>
        </p:nvGraphicFramePr>
        <p:xfrm>
          <a:off x="4342764" y="1752448"/>
          <a:ext cx="6579871" cy="1475232"/>
        </p:xfrm>
        <a:graphic>
          <a:graphicData uri="http://schemas.openxmlformats.org/drawingml/2006/table">
            <a:tbl>
              <a:tblPr firstRow="1" bandRow="1">
                <a:tableStyleId>{3B4B98B0-60AC-42C2-AFA5-B58CD77FA1E5}</a:tableStyleId>
              </a:tblPr>
              <a:tblGrid>
                <a:gridCol w="2265469">
                  <a:extLst>
                    <a:ext uri="{9D8B030D-6E8A-4147-A177-3AD203B41FA5}">
                      <a16:colId xmlns:a16="http://schemas.microsoft.com/office/drawing/2014/main" val="4206106926"/>
                    </a:ext>
                  </a:extLst>
                </a:gridCol>
                <a:gridCol w="4314402">
                  <a:extLst>
                    <a:ext uri="{9D8B030D-6E8A-4147-A177-3AD203B41FA5}">
                      <a16:colId xmlns:a16="http://schemas.microsoft.com/office/drawing/2014/main" val="1340450404"/>
                    </a:ext>
                  </a:extLst>
                </a:gridCol>
              </a:tblGrid>
              <a:tr h="737616">
                <a:tc>
                  <a:txBody>
                    <a:bodyPr/>
                    <a:lstStyle/>
                    <a:p>
                      <a:pPr algn="ctr"/>
                      <a:r>
                        <a:rPr kumimoji="1" lang="ja-JP" altLang="en-US" sz="3300" dirty="0">
                          <a:latin typeface="ＭＳ Ｐ明朝" panose="02020600040205080304" pitchFamily="18" charset="-128"/>
                          <a:ea typeface="ＭＳ Ｐ明朝" panose="02020600040205080304" pitchFamily="18" charset="-128"/>
                        </a:rPr>
                        <a:t>教材名</a:t>
                      </a:r>
                    </a:p>
                  </a:txBody>
                  <a:tcPr marL="167640" marR="167640" marT="83820" marB="83820"/>
                </a:tc>
                <a:tc>
                  <a:txBody>
                    <a:bodyPr/>
                    <a:lstStyle/>
                    <a:p>
                      <a:pPr algn="ctr"/>
                      <a:r>
                        <a:rPr kumimoji="1" lang="en-US" altLang="ja-JP" sz="3300" dirty="0">
                          <a:latin typeface="ＭＳ Ｐ明朝" panose="02020600040205080304" pitchFamily="18" charset="-128"/>
                          <a:ea typeface="ＭＳ Ｐ明朝" panose="02020600040205080304" pitchFamily="18" charset="-128"/>
                        </a:rPr>
                        <a:t>mBot</a:t>
                      </a:r>
                      <a:endParaRPr kumimoji="1" lang="ja-JP" altLang="en-US" sz="3300" dirty="0">
                        <a:latin typeface="ＭＳ Ｐ明朝" panose="02020600040205080304" pitchFamily="18" charset="-128"/>
                        <a:ea typeface="ＭＳ Ｐ明朝" panose="02020600040205080304" pitchFamily="18" charset="-128"/>
                      </a:endParaRPr>
                    </a:p>
                  </a:txBody>
                  <a:tcPr marL="167640" marR="167640" marT="83820" marB="83820"/>
                </a:tc>
                <a:extLst>
                  <a:ext uri="{0D108BD9-81ED-4DB2-BD59-A6C34878D82A}">
                    <a16:rowId xmlns:a16="http://schemas.microsoft.com/office/drawing/2014/main" val="3732441039"/>
                  </a:ext>
                </a:extLst>
              </a:tr>
              <a:tr h="737616">
                <a:tc>
                  <a:txBody>
                    <a:bodyPr/>
                    <a:lstStyle/>
                    <a:p>
                      <a:pPr algn="ctr"/>
                      <a:r>
                        <a:rPr kumimoji="1" lang="ja-JP" altLang="en-US" sz="3300" dirty="0">
                          <a:latin typeface="ＭＳ Ｐ明朝" panose="02020600040205080304" pitchFamily="18" charset="-128"/>
                          <a:ea typeface="ＭＳ Ｐ明朝" panose="02020600040205080304" pitchFamily="18" charset="-128"/>
                        </a:rPr>
                        <a:t>動作環境</a:t>
                      </a:r>
                    </a:p>
                  </a:txBody>
                  <a:tcPr marL="167640" marR="167640" marT="83820" marB="83820"/>
                </a:tc>
                <a:tc>
                  <a:txBody>
                    <a:bodyPr/>
                    <a:lstStyle/>
                    <a:p>
                      <a:pPr algn="ctr"/>
                      <a:r>
                        <a:rPr kumimoji="1" lang="en-US" altLang="ja-JP" sz="3300" dirty="0">
                          <a:latin typeface="ＭＳ Ｐ明朝" panose="02020600040205080304" pitchFamily="18" charset="-128"/>
                          <a:ea typeface="ＭＳ Ｐ明朝" panose="02020600040205080304" pitchFamily="18" charset="-128"/>
                        </a:rPr>
                        <a:t>Windows, iOS,</a:t>
                      </a:r>
                      <a:r>
                        <a:rPr kumimoji="1" lang="ja-JP" altLang="en-US" sz="3300" dirty="0">
                          <a:latin typeface="ＭＳ Ｐ明朝" panose="02020600040205080304" pitchFamily="18" charset="-128"/>
                          <a:ea typeface="ＭＳ Ｐ明朝" panose="02020600040205080304" pitchFamily="18" charset="-128"/>
                        </a:rPr>
                        <a:t>その他</a:t>
                      </a:r>
                    </a:p>
                  </a:txBody>
                  <a:tcPr marL="167640" marR="167640" marT="83820" marB="83820"/>
                </a:tc>
                <a:extLst>
                  <a:ext uri="{0D108BD9-81ED-4DB2-BD59-A6C34878D82A}">
                    <a16:rowId xmlns:a16="http://schemas.microsoft.com/office/drawing/2014/main" val="1089525045"/>
                  </a:ext>
                </a:extLst>
              </a:tr>
            </a:tbl>
          </a:graphicData>
        </a:graphic>
      </p:graphicFrame>
      <p:sp>
        <p:nvSpPr>
          <p:cNvPr id="6" name="スライド番号プレースホルダー 5">
            <a:extLst>
              <a:ext uri="{FF2B5EF4-FFF2-40B4-BE49-F238E27FC236}">
                <a16:creationId xmlns:a16="http://schemas.microsoft.com/office/drawing/2014/main" id="{E99DEE88-5BC0-4C16-B2F1-66B2D527D2F9}"/>
              </a:ext>
            </a:extLst>
          </p:cNvPr>
          <p:cNvSpPr>
            <a:spLocks noGrp="1"/>
          </p:cNvSpPr>
          <p:nvPr>
            <p:ph type="sldNum" sz="quarter" idx="12"/>
          </p:nvPr>
        </p:nvSpPr>
        <p:spPr/>
        <p:txBody>
          <a:bodyPr/>
          <a:lstStyle/>
          <a:p>
            <a:fld id="{93179F54-591D-4687-987F-AEF9D44EA1EB}" type="slidenum">
              <a:rPr kumimoji="1" lang="ja-JP" altLang="en-US" smtClean="0"/>
              <a:t>1</a:t>
            </a:fld>
            <a:endParaRPr kumimoji="1" lang="ja-JP" altLang="en-US" dirty="0"/>
          </a:p>
        </p:txBody>
      </p:sp>
    </p:spTree>
    <p:extLst>
      <p:ext uri="{BB962C8B-B14F-4D97-AF65-F5344CB8AC3E}">
        <p14:creationId xmlns:p14="http://schemas.microsoft.com/office/powerpoint/2010/main" val="19767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FB6CFE-4F29-49FF-B176-2346504BE77E}"/>
              </a:ext>
            </a:extLst>
          </p:cNvPr>
          <p:cNvSpPr>
            <a:spLocks noGrp="1"/>
          </p:cNvSpPr>
          <p:nvPr>
            <p:ph type="title"/>
          </p:nvPr>
        </p:nvSpPr>
        <p:spPr/>
        <p:txBody>
          <a:bodyPr/>
          <a:lstStyle/>
          <a:p>
            <a:r>
              <a:rPr kumimoji="1" lang="ja-JP" altLang="en-US" dirty="0">
                <a:latin typeface="ＭＳ Ｐ明朝" panose="02020600040205080304" pitchFamily="18" charset="-128"/>
                <a:ea typeface="ＭＳ Ｐ明朝" panose="02020600040205080304" pitchFamily="18" charset="-128"/>
              </a:rPr>
              <a:t>音符</a:t>
            </a:r>
          </a:p>
        </p:txBody>
      </p:sp>
      <p:pic>
        <p:nvPicPr>
          <p:cNvPr id="5" name="コンテンツ プレースホルダー 4">
            <a:extLst>
              <a:ext uri="{FF2B5EF4-FFF2-40B4-BE49-F238E27FC236}">
                <a16:creationId xmlns:a16="http://schemas.microsoft.com/office/drawing/2014/main" id="{8C2E236C-6673-4359-A459-6840F9BAAA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00" y="2424906"/>
            <a:ext cx="3810000" cy="3152775"/>
          </a:xfrm>
        </p:spPr>
      </p:pic>
      <p:sp>
        <p:nvSpPr>
          <p:cNvPr id="4" name="スライド番号プレースホルダー 3">
            <a:extLst>
              <a:ext uri="{FF2B5EF4-FFF2-40B4-BE49-F238E27FC236}">
                <a16:creationId xmlns:a16="http://schemas.microsoft.com/office/drawing/2014/main" id="{2E6FD7DF-9A36-4F47-A589-DFB01253E508}"/>
              </a:ext>
            </a:extLst>
          </p:cNvPr>
          <p:cNvSpPr>
            <a:spLocks noGrp="1"/>
          </p:cNvSpPr>
          <p:nvPr>
            <p:ph type="sldNum" sz="quarter" idx="12"/>
          </p:nvPr>
        </p:nvSpPr>
        <p:spPr/>
        <p:txBody>
          <a:bodyPr/>
          <a:lstStyle/>
          <a:p>
            <a:fld id="{93179F54-591D-4687-987F-AEF9D44EA1EB}" type="slidenum">
              <a:rPr kumimoji="1" lang="ja-JP" altLang="en-US" smtClean="0"/>
              <a:t>19</a:t>
            </a:fld>
            <a:endParaRPr kumimoji="1" lang="ja-JP" altLang="en-US" dirty="0"/>
          </a:p>
        </p:txBody>
      </p:sp>
    </p:spTree>
    <p:extLst>
      <p:ext uri="{BB962C8B-B14F-4D97-AF65-F5344CB8AC3E}">
        <p14:creationId xmlns:p14="http://schemas.microsoft.com/office/powerpoint/2010/main" val="2715497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D9F7BF7-0470-4643-98A4-6BC35B3D4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157694" cy="4950634"/>
          </a:xfrm>
          <a:custGeom>
            <a:avLst/>
            <a:gdLst>
              <a:gd name="connsiteX0" fmla="*/ 5157694 w 5157694"/>
              <a:gd name="connsiteY0" fmla="*/ 0 h 4950634"/>
              <a:gd name="connsiteX1" fmla="*/ 263400 w 5157694"/>
              <a:gd name="connsiteY1" fmla="*/ 0 h 4950634"/>
              <a:gd name="connsiteX2" fmla="*/ 161950 w 5157694"/>
              <a:gd name="connsiteY2" fmla="*/ 277179 h 4950634"/>
              <a:gd name="connsiteX3" fmla="*/ 0 w 5157694"/>
              <a:gd name="connsiteY3" fmla="*/ 1348379 h 4950634"/>
              <a:gd name="connsiteX4" fmla="*/ 3602256 w 5157694"/>
              <a:gd name="connsiteY4" fmla="*/ 4950634 h 4950634"/>
              <a:gd name="connsiteX5" fmla="*/ 4984183 w 5157694"/>
              <a:gd name="connsiteY5" fmla="*/ 4676036 h 4950634"/>
              <a:gd name="connsiteX6" fmla="*/ 5157694 w 5157694"/>
              <a:gd name="connsiteY6" fmla="*/ 4598233 h 49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694" h="4950634">
                <a:moveTo>
                  <a:pt x="5157694" y="0"/>
                </a:moveTo>
                <a:lnTo>
                  <a:pt x="263400" y="0"/>
                </a:lnTo>
                <a:lnTo>
                  <a:pt x="161950" y="277179"/>
                </a:lnTo>
                <a:cubicBezTo>
                  <a:pt x="56700" y="615571"/>
                  <a:pt x="0" y="975354"/>
                  <a:pt x="0" y="1348379"/>
                </a:cubicBezTo>
                <a:cubicBezTo>
                  <a:pt x="0" y="3337849"/>
                  <a:pt x="1612786" y="4950634"/>
                  <a:pt x="3602256" y="4950634"/>
                </a:cubicBezTo>
                <a:cubicBezTo>
                  <a:pt x="4091852" y="4950634"/>
                  <a:pt x="4558635" y="4852960"/>
                  <a:pt x="4984183" y="4676036"/>
                </a:cubicBezTo>
                <a:lnTo>
                  <a:pt x="5157694" y="459823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2">
            <a:extLst>
              <a:ext uri="{FF2B5EF4-FFF2-40B4-BE49-F238E27FC236}">
                <a16:creationId xmlns:a16="http://schemas.microsoft.com/office/drawing/2014/main" id="{644AD5F1-5EFA-450C-8A99-3B23B033F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4931983" cy="4724929"/>
          </a:xfrm>
          <a:custGeom>
            <a:avLst/>
            <a:gdLst>
              <a:gd name="connsiteX0" fmla="*/ 4931983 w 4931983"/>
              <a:gd name="connsiteY0" fmla="*/ 0 h 4724929"/>
              <a:gd name="connsiteX1" fmla="*/ 281761 w 4931983"/>
              <a:gd name="connsiteY1" fmla="*/ 0 h 4724929"/>
              <a:gd name="connsiteX2" fmla="*/ 265347 w 4931983"/>
              <a:gd name="connsiteY2" fmla="*/ 34074 h 4724929"/>
              <a:gd name="connsiteX3" fmla="*/ 0 w 4931983"/>
              <a:gd name="connsiteY3" fmla="*/ 1348380 h 4724929"/>
              <a:gd name="connsiteX4" fmla="*/ 3376549 w 4931983"/>
              <a:gd name="connsiteY4" fmla="*/ 4724929 h 4724929"/>
              <a:gd name="connsiteX5" fmla="*/ 4840423 w 4931983"/>
              <a:gd name="connsiteY5" fmla="*/ 4391965 h 4724929"/>
              <a:gd name="connsiteX6" fmla="*/ 4931983 w 4931983"/>
              <a:gd name="connsiteY6" fmla="*/ 4341519 h 472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1983" h="4724929">
                <a:moveTo>
                  <a:pt x="4931983" y="0"/>
                </a:moveTo>
                <a:lnTo>
                  <a:pt x="281761" y="0"/>
                </a:lnTo>
                <a:lnTo>
                  <a:pt x="265347" y="34074"/>
                </a:lnTo>
                <a:cubicBezTo>
                  <a:pt x="94485" y="438040"/>
                  <a:pt x="0" y="882177"/>
                  <a:pt x="0" y="1348380"/>
                </a:cubicBezTo>
                <a:cubicBezTo>
                  <a:pt x="0" y="3213197"/>
                  <a:pt x="1511732" y="4724929"/>
                  <a:pt x="3376549" y="4724929"/>
                </a:cubicBezTo>
                <a:cubicBezTo>
                  <a:pt x="3901029" y="4724929"/>
                  <a:pt x="4397579" y="4605349"/>
                  <a:pt x="4840423" y="4391965"/>
                </a:cubicBezTo>
                <a:lnTo>
                  <a:pt x="4931983" y="43415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CA7326B6-45B1-4E17-A4F4-D835D8EE0D4C}"/>
              </a:ext>
            </a:extLst>
          </p:cNvPr>
          <p:cNvSpPr>
            <a:spLocks noGrp="1"/>
          </p:cNvSpPr>
          <p:nvPr>
            <p:ph type="title"/>
          </p:nvPr>
        </p:nvSpPr>
        <p:spPr>
          <a:xfrm>
            <a:off x="801098" y="603504"/>
            <a:ext cx="3221067" cy="3036167"/>
          </a:xfrm>
        </p:spPr>
        <p:txBody>
          <a:bodyPr>
            <a:normAutofit/>
          </a:bodyPr>
          <a:lstStyle/>
          <a:p>
            <a:r>
              <a:rPr lang="en-US" altLang="ja-JP" dirty="0">
                <a:solidFill>
                  <a:schemeClr val="bg1">
                    <a:lumMod val="85000"/>
                    <a:lumOff val="15000"/>
                  </a:schemeClr>
                </a:solidFill>
                <a:latin typeface="ＭＳ Ｐ明朝" panose="02020600040205080304" pitchFamily="18" charset="-128"/>
                <a:ea typeface="ＭＳ Ｐ明朝" panose="02020600040205080304" pitchFamily="18" charset="-128"/>
              </a:rPr>
              <a:t>mBot</a:t>
            </a:r>
            <a:r>
              <a:rPr lang="ja-JP" altLang="en-US" dirty="0">
                <a:solidFill>
                  <a:schemeClr val="bg1">
                    <a:lumMod val="85000"/>
                    <a:lumOff val="15000"/>
                  </a:schemeClr>
                </a:solidFill>
                <a:latin typeface="ＭＳ Ｐ明朝" panose="02020600040205080304" pitchFamily="18" charset="-128"/>
                <a:ea typeface="ＭＳ Ｐ明朝" panose="02020600040205080304" pitchFamily="18" charset="-128"/>
              </a:rPr>
              <a:t>　　　　音階</a:t>
            </a:r>
            <a:endParaRPr kumimoji="1" lang="ja-JP" altLang="en-US" dirty="0">
              <a:solidFill>
                <a:schemeClr val="bg1">
                  <a:lumMod val="85000"/>
                  <a:lumOff val="15000"/>
                </a:schemeClr>
              </a:solidFill>
              <a:latin typeface="ＭＳ Ｐ明朝" panose="02020600040205080304" pitchFamily="18" charset="-128"/>
              <a:ea typeface="ＭＳ Ｐ明朝" panose="02020600040205080304" pitchFamily="18" charset="-128"/>
            </a:endParaRPr>
          </a:p>
        </p:txBody>
      </p:sp>
      <p:graphicFrame>
        <p:nvGraphicFramePr>
          <p:cNvPr id="6" name="コンテンツ プレースホルダー 5">
            <a:extLst>
              <a:ext uri="{FF2B5EF4-FFF2-40B4-BE49-F238E27FC236}">
                <a16:creationId xmlns:a16="http://schemas.microsoft.com/office/drawing/2014/main" id="{DBA2665B-C848-49C2-970B-0D5602B4A50B}"/>
              </a:ext>
            </a:extLst>
          </p:cNvPr>
          <p:cNvGraphicFramePr>
            <a:graphicFrameLocks noGrp="1"/>
          </p:cNvGraphicFramePr>
          <p:nvPr>
            <p:ph idx="1"/>
            <p:extLst>
              <p:ext uri="{D42A27DB-BD31-4B8C-83A1-F6EECF244321}">
                <p14:modId xmlns:p14="http://schemas.microsoft.com/office/powerpoint/2010/main" val="2718228063"/>
              </p:ext>
            </p:extLst>
          </p:nvPr>
        </p:nvGraphicFramePr>
        <p:xfrm>
          <a:off x="5851026" y="1409700"/>
          <a:ext cx="5776494" cy="4572747"/>
        </p:xfrm>
        <a:graphic>
          <a:graphicData uri="http://schemas.openxmlformats.org/drawingml/2006/table">
            <a:tbl>
              <a:tblPr firstRow="1" bandRow="1">
                <a:tableStyleId>{5C22544A-7EE6-4342-B048-85BDC9FD1C3A}</a:tableStyleId>
              </a:tblPr>
              <a:tblGrid>
                <a:gridCol w="2758008">
                  <a:extLst>
                    <a:ext uri="{9D8B030D-6E8A-4147-A177-3AD203B41FA5}">
                      <a16:colId xmlns:a16="http://schemas.microsoft.com/office/drawing/2014/main" val="3555954003"/>
                    </a:ext>
                  </a:extLst>
                </a:gridCol>
                <a:gridCol w="3018486">
                  <a:extLst>
                    <a:ext uri="{9D8B030D-6E8A-4147-A177-3AD203B41FA5}">
                      <a16:colId xmlns:a16="http://schemas.microsoft.com/office/drawing/2014/main" val="1964559208"/>
                    </a:ext>
                  </a:extLst>
                </a:gridCol>
              </a:tblGrid>
              <a:tr h="508083">
                <a:tc>
                  <a:txBody>
                    <a:bodyPr/>
                    <a:lstStyle/>
                    <a:p>
                      <a:r>
                        <a:rPr kumimoji="1" lang="en-US" altLang="ja-JP" sz="2300" dirty="0"/>
                        <a:t>mBot</a:t>
                      </a:r>
                      <a:endParaRPr kumimoji="1" lang="ja-JP" altLang="en-US" sz="2300" dirty="0"/>
                    </a:p>
                  </a:txBody>
                  <a:tcPr marL="115473" marR="115473" marT="57737" marB="57737"/>
                </a:tc>
                <a:tc>
                  <a:txBody>
                    <a:bodyPr/>
                    <a:lstStyle/>
                    <a:p>
                      <a:r>
                        <a:rPr kumimoji="1" lang="ja-JP" altLang="en-US" sz="2300"/>
                        <a:t>ドレミ</a:t>
                      </a:r>
                    </a:p>
                  </a:txBody>
                  <a:tcPr marL="115473" marR="115473" marT="57737" marB="57737"/>
                </a:tc>
                <a:extLst>
                  <a:ext uri="{0D108BD9-81ED-4DB2-BD59-A6C34878D82A}">
                    <a16:rowId xmlns:a16="http://schemas.microsoft.com/office/drawing/2014/main" val="260101972"/>
                  </a:ext>
                </a:extLst>
              </a:tr>
              <a:tr h="508083">
                <a:tc>
                  <a:txBody>
                    <a:bodyPr/>
                    <a:lstStyle/>
                    <a:p>
                      <a:r>
                        <a:rPr kumimoji="1" lang="en-US" altLang="ja-JP" sz="2300" dirty="0"/>
                        <a:t>C5</a:t>
                      </a:r>
                    </a:p>
                  </a:txBody>
                  <a:tcPr marL="115473" marR="115473" marT="57737" marB="57737"/>
                </a:tc>
                <a:tc>
                  <a:txBody>
                    <a:bodyPr/>
                    <a:lstStyle/>
                    <a:p>
                      <a:r>
                        <a:rPr kumimoji="1" lang="ja-JP" altLang="en-US" sz="2300"/>
                        <a:t>ド</a:t>
                      </a:r>
                    </a:p>
                  </a:txBody>
                  <a:tcPr marL="115473" marR="115473" marT="57737" marB="57737"/>
                </a:tc>
                <a:extLst>
                  <a:ext uri="{0D108BD9-81ED-4DB2-BD59-A6C34878D82A}">
                    <a16:rowId xmlns:a16="http://schemas.microsoft.com/office/drawing/2014/main" val="556494187"/>
                  </a:ext>
                </a:extLst>
              </a:tr>
              <a:tr h="508083">
                <a:tc>
                  <a:txBody>
                    <a:bodyPr/>
                    <a:lstStyle/>
                    <a:p>
                      <a:r>
                        <a:rPr kumimoji="1" lang="en-US" altLang="ja-JP" sz="2300" dirty="0"/>
                        <a:t>D5</a:t>
                      </a:r>
                      <a:endParaRPr kumimoji="1" lang="ja-JP" altLang="en-US" sz="2300"/>
                    </a:p>
                  </a:txBody>
                  <a:tcPr marL="115473" marR="115473" marT="57737" marB="57737"/>
                </a:tc>
                <a:tc>
                  <a:txBody>
                    <a:bodyPr/>
                    <a:lstStyle/>
                    <a:p>
                      <a:r>
                        <a:rPr kumimoji="1" lang="ja-JP" altLang="en-US" sz="2300"/>
                        <a:t>レ</a:t>
                      </a:r>
                    </a:p>
                  </a:txBody>
                  <a:tcPr marL="115473" marR="115473" marT="57737" marB="57737"/>
                </a:tc>
                <a:extLst>
                  <a:ext uri="{0D108BD9-81ED-4DB2-BD59-A6C34878D82A}">
                    <a16:rowId xmlns:a16="http://schemas.microsoft.com/office/drawing/2014/main" val="3166253484"/>
                  </a:ext>
                </a:extLst>
              </a:tr>
              <a:tr h="508083">
                <a:tc>
                  <a:txBody>
                    <a:bodyPr/>
                    <a:lstStyle/>
                    <a:p>
                      <a:r>
                        <a:rPr kumimoji="1" lang="en-US" altLang="ja-JP" sz="2300" dirty="0"/>
                        <a:t>E5</a:t>
                      </a:r>
                      <a:endParaRPr kumimoji="1" lang="ja-JP" altLang="en-US" sz="2300"/>
                    </a:p>
                  </a:txBody>
                  <a:tcPr marL="115473" marR="115473" marT="57737" marB="57737"/>
                </a:tc>
                <a:tc>
                  <a:txBody>
                    <a:bodyPr/>
                    <a:lstStyle/>
                    <a:p>
                      <a:r>
                        <a:rPr kumimoji="1" lang="ja-JP" altLang="en-US" sz="2300"/>
                        <a:t>ミ</a:t>
                      </a:r>
                    </a:p>
                  </a:txBody>
                  <a:tcPr marL="115473" marR="115473" marT="57737" marB="57737"/>
                </a:tc>
                <a:extLst>
                  <a:ext uri="{0D108BD9-81ED-4DB2-BD59-A6C34878D82A}">
                    <a16:rowId xmlns:a16="http://schemas.microsoft.com/office/drawing/2014/main" val="272876374"/>
                  </a:ext>
                </a:extLst>
              </a:tr>
              <a:tr h="508083">
                <a:tc>
                  <a:txBody>
                    <a:bodyPr/>
                    <a:lstStyle/>
                    <a:p>
                      <a:r>
                        <a:rPr kumimoji="1" lang="en-US" altLang="ja-JP" sz="2300" dirty="0"/>
                        <a:t>F5</a:t>
                      </a:r>
                      <a:endParaRPr kumimoji="1" lang="ja-JP" altLang="en-US" sz="2300"/>
                    </a:p>
                  </a:txBody>
                  <a:tcPr marL="115473" marR="115473" marT="57737" marB="57737"/>
                </a:tc>
                <a:tc>
                  <a:txBody>
                    <a:bodyPr/>
                    <a:lstStyle/>
                    <a:p>
                      <a:r>
                        <a:rPr kumimoji="1" lang="ja-JP" altLang="en-US" sz="2300"/>
                        <a:t>ファ</a:t>
                      </a:r>
                    </a:p>
                  </a:txBody>
                  <a:tcPr marL="115473" marR="115473" marT="57737" marB="57737"/>
                </a:tc>
                <a:extLst>
                  <a:ext uri="{0D108BD9-81ED-4DB2-BD59-A6C34878D82A}">
                    <a16:rowId xmlns:a16="http://schemas.microsoft.com/office/drawing/2014/main" val="2455502291"/>
                  </a:ext>
                </a:extLst>
              </a:tr>
              <a:tr h="508083">
                <a:tc>
                  <a:txBody>
                    <a:bodyPr/>
                    <a:lstStyle/>
                    <a:p>
                      <a:r>
                        <a:rPr kumimoji="1" lang="en-US" altLang="ja-JP" sz="2300" dirty="0"/>
                        <a:t>G5</a:t>
                      </a:r>
                      <a:endParaRPr kumimoji="1" lang="ja-JP" altLang="en-US" sz="2300"/>
                    </a:p>
                  </a:txBody>
                  <a:tcPr marL="115473" marR="115473" marT="57737" marB="57737"/>
                </a:tc>
                <a:tc>
                  <a:txBody>
                    <a:bodyPr/>
                    <a:lstStyle/>
                    <a:p>
                      <a:r>
                        <a:rPr kumimoji="1" lang="ja-JP" altLang="en-US" sz="2300" dirty="0"/>
                        <a:t>ソ</a:t>
                      </a:r>
                    </a:p>
                  </a:txBody>
                  <a:tcPr marL="115473" marR="115473" marT="57737" marB="57737"/>
                </a:tc>
                <a:extLst>
                  <a:ext uri="{0D108BD9-81ED-4DB2-BD59-A6C34878D82A}">
                    <a16:rowId xmlns:a16="http://schemas.microsoft.com/office/drawing/2014/main" val="4289172482"/>
                  </a:ext>
                </a:extLst>
              </a:tr>
              <a:tr h="508083">
                <a:tc>
                  <a:txBody>
                    <a:bodyPr/>
                    <a:lstStyle/>
                    <a:p>
                      <a:r>
                        <a:rPr kumimoji="1" lang="en-US" altLang="ja-JP" sz="2300" dirty="0"/>
                        <a:t>A5</a:t>
                      </a:r>
                      <a:endParaRPr kumimoji="1" lang="ja-JP" altLang="en-US" sz="2300"/>
                    </a:p>
                  </a:txBody>
                  <a:tcPr marL="115473" marR="115473" marT="57737" marB="57737"/>
                </a:tc>
                <a:tc>
                  <a:txBody>
                    <a:bodyPr/>
                    <a:lstStyle/>
                    <a:p>
                      <a:r>
                        <a:rPr kumimoji="1" lang="ja-JP" altLang="en-US" sz="2300"/>
                        <a:t>ラ</a:t>
                      </a:r>
                    </a:p>
                  </a:txBody>
                  <a:tcPr marL="115473" marR="115473" marT="57737" marB="57737"/>
                </a:tc>
                <a:extLst>
                  <a:ext uri="{0D108BD9-81ED-4DB2-BD59-A6C34878D82A}">
                    <a16:rowId xmlns:a16="http://schemas.microsoft.com/office/drawing/2014/main" val="559162702"/>
                  </a:ext>
                </a:extLst>
              </a:tr>
              <a:tr h="508083">
                <a:tc>
                  <a:txBody>
                    <a:bodyPr/>
                    <a:lstStyle/>
                    <a:p>
                      <a:r>
                        <a:rPr kumimoji="1" lang="en-US" altLang="ja-JP" sz="2300" dirty="0"/>
                        <a:t>B5</a:t>
                      </a:r>
                      <a:endParaRPr kumimoji="1" lang="ja-JP" altLang="en-US" sz="2300"/>
                    </a:p>
                  </a:txBody>
                  <a:tcPr marL="115473" marR="115473" marT="57737" marB="57737"/>
                </a:tc>
                <a:tc>
                  <a:txBody>
                    <a:bodyPr/>
                    <a:lstStyle/>
                    <a:p>
                      <a:r>
                        <a:rPr kumimoji="1" lang="ja-JP" altLang="en-US" sz="2300"/>
                        <a:t>シ</a:t>
                      </a:r>
                    </a:p>
                  </a:txBody>
                  <a:tcPr marL="115473" marR="115473" marT="57737" marB="57737"/>
                </a:tc>
                <a:extLst>
                  <a:ext uri="{0D108BD9-81ED-4DB2-BD59-A6C34878D82A}">
                    <a16:rowId xmlns:a16="http://schemas.microsoft.com/office/drawing/2014/main" val="3073941590"/>
                  </a:ext>
                </a:extLst>
              </a:tr>
              <a:tr h="508083">
                <a:tc>
                  <a:txBody>
                    <a:bodyPr/>
                    <a:lstStyle/>
                    <a:p>
                      <a:r>
                        <a:rPr kumimoji="1" lang="en-US" altLang="ja-JP" sz="2300" dirty="0"/>
                        <a:t>C6</a:t>
                      </a:r>
                      <a:endParaRPr kumimoji="1" lang="ja-JP" altLang="en-US" sz="2300" dirty="0"/>
                    </a:p>
                  </a:txBody>
                  <a:tcPr marL="115473" marR="115473" marT="57737" marB="57737"/>
                </a:tc>
                <a:tc>
                  <a:txBody>
                    <a:bodyPr/>
                    <a:lstStyle/>
                    <a:p>
                      <a:r>
                        <a:rPr kumimoji="1" lang="ja-JP" altLang="en-US" sz="2300" dirty="0"/>
                        <a:t>ド</a:t>
                      </a:r>
                      <a:r>
                        <a:rPr kumimoji="1" lang="en-US" altLang="ja-JP" sz="2300" dirty="0"/>
                        <a:t>(</a:t>
                      </a:r>
                      <a:r>
                        <a:rPr kumimoji="1" lang="ja-JP" altLang="en-US" sz="2300" dirty="0"/>
                        <a:t>高音</a:t>
                      </a:r>
                      <a:r>
                        <a:rPr kumimoji="1" lang="en-US" altLang="ja-JP" sz="2300" dirty="0"/>
                        <a:t>)</a:t>
                      </a:r>
                      <a:endParaRPr kumimoji="1" lang="ja-JP" altLang="en-US" sz="2300" dirty="0"/>
                    </a:p>
                  </a:txBody>
                  <a:tcPr marL="115473" marR="115473" marT="57737" marB="57737"/>
                </a:tc>
                <a:extLst>
                  <a:ext uri="{0D108BD9-81ED-4DB2-BD59-A6C34878D82A}">
                    <a16:rowId xmlns:a16="http://schemas.microsoft.com/office/drawing/2014/main" val="368005513"/>
                  </a:ext>
                </a:extLst>
              </a:tr>
            </a:tbl>
          </a:graphicData>
        </a:graphic>
      </p:graphicFrame>
      <p:sp>
        <p:nvSpPr>
          <p:cNvPr id="4" name="スライド番号プレースホルダー 3">
            <a:extLst>
              <a:ext uri="{FF2B5EF4-FFF2-40B4-BE49-F238E27FC236}">
                <a16:creationId xmlns:a16="http://schemas.microsoft.com/office/drawing/2014/main" id="{BD1885F8-7C39-4C9F-B0E1-52B299BB892E}"/>
              </a:ext>
            </a:extLst>
          </p:cNvPr>
          <p:cNvSpPr>
            <a:spLocks noGrp="1"/>
          </p:cNvSpPr>
          <p:nvPr>
            <p:ph type="sldNum" sz="quarter" idx="12"/>
          </p:nvPr>
        </p:nvSpPr>
        <p:spPr/>
        <p:txBody>
          <a:bodyPr/>
          <a:lstStyle/>
          <a:p>
            <a:fld id="{93179F54-591D-4687-987F-AEF9D44EA1EB}" type="slidenum">
              <a:rPr kumimoji="1" lang="ja-JP" altLang="en-US" smtClean="0"/>
              <a:t>20</a:t>
            </a:fld>
            <a:endParaRPr kumimoji="1" lang="ja-JP" altLang="en-US" dirty="0"/>
          </a:p>
        </p:txBody>
      </p:sp>
    </p:spTree>
    <p:extLst>
      <p:ext uri="{BB962C8B-B14F-4D97-AF65-F5344CB8AC3E}">
        <p14:creationId xmlns:p14="http://schemas.microsoft.com/office/powerpoint/2010/main" val="42183195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図 5" descr="パソコンの画面&#10;&#10;自動的に生成された説明">
            <a:extLst>
              <a:ext uri="{FF2B5EF4-FFF2-40B4-BE49-F238E27FC236}">
                <a16:creationId xmlns:a16="http://schemas.microsoft.com/office/drawing/2014/main" id="{71857815-D843-48F9-83D8-2AAAB3E008A7}"/>
              </a:ext>
            </a:extLst>
          </p:cNvPr>
          <p:cNvPicPr>
            <a:picLocks noChangeAspect="1"/>
          </p:cNvPicPr>
          <p:nvPr/>
        </p:nvPicPr>
        <p:blipFill rotWithShape="1">
          <a:blip r:embed="rId2">
            <a:extLst>
              <a:ext uri="{28A0092B-C50C-407E-A947-70E740481C1C}">
                <a14:useLocalDpi xmlns:a14="http://schemas.microsoft.com/office/drawing/2010/main" val="0"/>
              </a:ext>
            </a:extLst>
          </a:blip>
          <a:srcRect t="15590" r="9091" b="16228"/>
          <a:stretch/>
        </p:blipFill>
        <p:spPr>
          <a:xfrm>
            <a:off x="20" y="10"/>
            <a:ext cx="12191980" cy="6857990"/>
          </a:xfrm>
          <a:prstGeom prst="rect">
            <a:avLst/>
          </a:prstGeom>
        </p:spPr>
      </p:pic>
      <p:sp>
        <p:nvSpPr>
          <p:cNvPr id="18" name="Freeform: Shape 17">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1B31C2A4-9345-4003-9059-30F536B65488}"/>
              </a:ext>
            </a:extLst>
          </p:cNvPr>
          <p:cNvSpPr>
            <a:spLocks noGrp="1"/>
          </p:cNvSpPr>
          <p:nvPr>
            <p:ph type="title"/>
          </p:nvPr>
        </p:nvSpPr>
        <p:spPr>
          <a:xfrm>
            <a:off x="750242" y="632990"/>
            <a:ext cx="4062643" cy="1043409"/>
          </a:xfrm>
        </p:spPr>
        <p:txBody>
          <a:bodyPr>
            <a:normAutofit/>
          </a:bodyPr>
          <a:lstStyle/>
          <a:p>
            <a:r>
              <a:rPr kumimoji="1" lang="en-US" altLang="ja-JP" sz="3600" dirty="0">
                <a:latin typeface="ＭＳ Ｐ明朝" panose="02020600040205080304" pitchFamily="18" charset="-128"/>
                <a:ea typeface="ＭＳ Ｐ明朝" panose="02020600040205080304" pitchFamily="18" charset="-128"/>
              </a:rPr>
              <a:t>mBot</a:t>
            </a:r>
            <a:r>
              <a:rPr kumimoji="1" lang="ja-JP" altLang="en-US" sz="3600">
                <a:latin typeface="ＭＳ Ｐ明朝" panose="02020600040205080304" pitchFamily="18" charset="-128"/>
                <a:ea typeface="ＭＳ Ｐ明朝" panose="02020600040205080304" pitchFamily="18" charset="-128"/>
              </a:rPr>
              <a:t>①</a:t>
            </a:r>
          </a:p>
        </p:txBody>
      </p:sp>
      <p:sp>
        <p:nvSpPr>
          <p:cNvPr id="3" name="コンテンツ プレースホルダー 2">
            <a:extLst>
              <a:ext uri="{FF2B5EF4-FFF2-40B4-BE49-F238E27FC236}">
                <a16:creationId xmlns:a16="http://schemas.microsoft.com/office/drawing/2014/main" id="{46F4D921-E86D-4C25-AB3F-650A273DC27C}"/>
              </a:ext>
            </a:extLst>
          </p:cNvPr>
          <p:cNvSpPr>
            <a:spLocks noGrp="1"/>
          </p:cNvSpPr>
          <p:nvPr>
            <p:ph idx="1"/>
          </p:nvPr>
        </p:nvSpPr>
        <p:spPr>
          <a:xfrm>
            <a:off x="520242" y="1774372"/>
            <a:ext cx="4062642" cy="2754086"/>
          </a:xfrm>
        </p:spPr>
        <p:txBody>
          <a:bodyPr anchor="t">
            <a:normAutofit/>
          </a:bodyPr>
          <a:lstStyle/>
          <a:p>
            <a:r>
              <a:rPr kumimoji="1" lang="ja-JP" altLang="en-US" sz="1800" dirty="0">
                <a:latin typeface="ＭＳ Ｐ明朝" panose="02020600040205080304" pitchFamily="18" charset="-128"/>
                <a:ea typeface="ＭＳ Ｐ明朝" panose="02020600040205080304" pitchFamily="18" charset="-128"/>
              </a:rPr>
              <a:t>「さいたさいた」のプログラム</a:t>
            </a:r>
            <a:endParaRPr kumimoji="1" lang="en-US" altLang="ja-JP" sz="1800" dirty="0">
              <a:latin typeface="ＭＳ Ｐ明朝" panose="02020600040205080304" pitchFamily="18" charset="-128"/>
              <a:ea typeface="ＭＳ Ｐ明朝" panose="02020600040205080304" pitchFamily="18" charset="-128"/>
            </a:endParaRPr>
          </a:p>
          <a:p>
            <a:r>
              <a:rPr lang="ja-JP" altLang="en-US" sz="1800" dirty="0">
                <a:latin typeface="ＭＳ Ｐ明朝" panose="02020600040205080304" pitchFamily="18" charset="-128"/>
                <a:ea typeface="ＭＳ Ｐ明朝" panose="02020600040205080304" pitchFamily="18" charset="-128"/>
              </a:rPr>
              <a:t>「ならんだならんだ」のプログラムでもある</a:t>
            </a:r>
            <a:endParaRPr lang="en-US" altLang="ja-JP" sz="1800" dirty="0">
              <a:latin typeface="ＭＳ Ｐ明朝" panose="02020600040205080304" pitchFamily="18" charset="-128"/>
              <a:ea typeface="ＭＳ Ｐ明朝" panose="02020600040205080304" pitchFamily="18" charset="-128"/>
            </a:endParaRPr>
          </a:p>
          <a:p>
            <a:endParaRPr kumimoji="1" lang="ja-JP" altLang="en-US" sz="1800" dirty="0">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03CB2DA1-3D61-450B-88BE-FBAE25A5DF9B}"/>
              </a:ext>
            </a:extLst>
          </p:cNvPr>
          <p:cNvSpPr>
            <a:spLocks noGrp="1"/>
          </p:cNvSpPr>
          <p:nvPr>
            <p:ph type="sldNum" sz="quarter" idx="12"/>
          </p:nvPr>
        </p:nvSpPr>
        <p:spPr>
          <a:xfrm>
            <a:off x="11000232" y="6108192"/>
            <a:ext cx="548640" cy="548640"/>
          </a:xfrm>
          <a:prstGeom prst="ellipse">
            <a:avLst/>
          </a:prstGeom>
          <a:solidFill>
            <a:srgbClr val="515F6A"/>
          </a:solidFill>
        </p:spPr>
        <p:txBody>
          <a:bodyPr anchor="ctr">
            <a:normAutofit fontScale="92500"/>
          </a:bodyPr>
          <a:lstStyle/>
          <a:p>
            <a:pPr algn="ctr">
              <a:spcAft>
                <a:spcPts val="600"/>
              </a:spcAft>
            </a:pPr>
            <a:fld id="{93179F54-591D-4687-987F-AEF9D44EA1EB}" type="slidenum">
              <a:rPr kumimoji="1" lang="ja-JP" altLang="en-US" sz="1500">
                <a:solidFill>
                  <a:srgbClr val="FFFFFF"/>
                </a:solidFill>
              </a:rPr>
              <a:pPr algn="ctr">
                <a:spcAft>
                  <a:spcPts val="600"/>
                </a:spcAft>
              </a:pPr>
              <a:t>21</a:t>
            </a:fld>
            <a:endParaRPr kumimoji="1" lang="ja-JP" altLang="en-US" sz="1500">
              <a:solidFill>
                <a:srgbClr val="FFFFFF"/>
              </a:solidFill>
            </a:endParaRPr>
          </a:p>
        </p:txBody>
      </p:sp>
    </p:spTree>
    <p:extLst>
      <p:ext uri="{BB962C8B-B14F-4D97-AF65-F5344CB8AC3E}">
        <p14:creationId xmlns:p14="http://schemas.microsoft.com/office/powerpoint/2010/main" val="2274386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7DE4835-A690-4CF1-A57E-F6B98C54B779}"/>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altLang="ja-JP" sz="2800" dirty="0">
                <a:latin typeface="ＭＳ Ｐ明朝" panose="02020600040205080304" pitchFamily="18" charset="-128"/>
                <a:ea typeface="ＭＳ Ｐ明朝" panose="02020600040205080304" pitchFamily="18" charset="-128"/>
              </a:rPr>
              <a:t>mBot</a:t>
            </a:r>
            <a:r>
              <a:rPr lang="ja-JP" altLang="en-US" sz="2800" dirty="0">
                <a:latin typeface="ＭＳ Ｐ明朝" panose="02020600040205080304" pitchFamily="18" charset="-128"/>
                <a:ea typeface="ＭＳ Ｐ明朝" panose="02020600040205080304" pitchFamily="18" charset="-128"/>
              </a:rPr>
              <a:t>①</a:t>
            </a:r>
            <a:r>
              <a:rPr lang="en-US" altLang="ja-JP" sz="2800" dirty="0">
                <a:latin typeface="ＭＳ Ｐ明朝" panose="02020600040205080304" pitchFamily="18" charset="-128"/>
                <a:ea typeface="ＭＳ Ｐ明朝" panose="02020600040205080304" pitchFamily="18" charset="-128"/>
              </a:rPr>
              <a:t>(</a:t>
            </a:r>
            <a:r>
              <a:rPr lang="ja-JP" altLang="en-US" sz="2800" dirty="0">
                <a:latin typeface="ＭＳ Ｐ明朝" panose="02020600040205080304" pitchFamily="18" charset="-128"/>
                <a:ea typeface="ＭＳ Ｐ明朝" panose="02020600040205080304" pitchFamily="18" charset="-128"/>
              </a:rPr>
              <a:t>繰り返し</a:t>
            </a:r>
            <a:r>
              <a:rPr lang="en-US" altLang="ja-JP" sz="2800" dirty="0">
                <a:latin typeface="ＭＳ Ｐ明朝" panose="02020600040205080304" pitchFamily="18" charset="-128"/>
                <a:ea typeface="ＭＳ Ｐ明朝" panose="02020600040205080304" pitchFamily="18" charset="-128"/>
              </a:rPr>
              <a:t>)</a:t>
            </a:r>
            <a:endParaRPr kumimoji="1" lang="ja-JP" altLang="en-US" sz="2800" dirty="0">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34C9E6E6-346A-44AE-A4E3-143EC322715C}"/>
              </a:ext>
            </a:extLst>
          </p:cNvPr>
          <p:cNvSpPr>
            <a:spLocks noGrp="1"/>
          </p:cNvSpPr>
          <p:nvPr>
            <p:ph idx="1"/>
          </p:nvPr>
        </p:nvSpPr>
        <p:spPr>
          <a:xfrm>
            <a:off x="643468" y="2638043"/>
            <a:ext cx="3363974" cy="3415623"/>
          </a:xfrm>
        </p:spPr>
        <p:txBody>
          <a:bodyPr>
            <a:normAutofit/>
          </a:bodyPr>
          <a:lstStyle/>
          <a:p>
            <a:r>
              <a:rPr kumimoji="1" lang="ja-JP" altLang="en-US" sz="2000" dirty="0">
                <a:latin typeface="ＭＳ Ｐ明朝" panose="02020600040205080304" pitchFamily="18" charset="-128"/>
                <a:ea typeface="ＭＳ Ｐ明朝" panose="02020600040205080304" pitchFamily="18" charset="-128"/>
              </a:rPr>
              <a:t>「さいたさいた」の</a:t>
            </a:r>
            <a:r>
              <a:rPr lang="ja-JP" altLang="en-US" sz="2000" dirty="0">
                <a:latin typeface="ＭＳ Ｐ明朝" panose="02020600040205080304" pitchFamily="18" charset="-128"/>
                <a:ea typeface="ＭＳ Ｐ明朝" panose="02020600040205080304" pitchFamily="18" charset="-128"/>
              </a:rPr>
              <a:t>プログラム</a:t>
            </a:r>
            <a:endParaRPr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「ならんだならんだ」の　　　プログラムでもある</a:t>
            </a:r>
            <a:endParaRPr lang="en-US" altLang="ja-JP" sz="2000" dirty="0">
              <a:latin typeface="ＭＳ Ｐ明朝" panose="02020600040205080304" pitchFamily="18" charset="-128"/>
              <a:ea typeface="ＭＳ Ｐ明朝" panose="02020600040205080304" pitchFamily="18" charset="-128"/>
            </a:endParaRPr>
          </a:p>
          <a:p>
            <a:r>
              <a:rPr kumimoji="1" lang="en-US" altLang="ja-JP" sz="2000" dirty="0">
                <a:latin typeface="ＭＳ Ｐ明朝" panose="02020600040205080304" pitchFamily="18" charset="-128"/>
                <a:ea typeface="ＭＳ Ｐ明朝" panose="02020600040205080304" pitchFamily="18" charset="-128"/>
              </a:rPr>
              <a:t>2</a:t>
            </a:r>
            <a:r>
              <a:rPr kumimoji="1" lang="ja-JP" altLang="en-US" sz="2000" dirty="0">
                <a:latin typeface="ＭＳ Ｐ明朝" panose="02020600040205080304" pitchFamily="18" charset="-128"/>
                <a:ea typeface="ＭＳ Ｐ明朝" panose="02020600040205080304" pitchFamily="18" charset="-128"/>
              </a:rPr>
              <a:t>回の繰り返しを行っている</a:t>
            </a:r>
          </a:p>
        </p:txBody>
      </p:sp>
      <p:pic>
        <p:nvPicPr>
          <p:cNvPr id="4" name="コンテンツ プレースホルダー 4">
            <a:extLst>
              <a:ext uri="{FF2B5EF4-FFF2-40B4-BE49-F238E27FC236}">
                <a16:creationId xmlns:a16="http://schemas.microsoft.com/office/drawing/2014/main" id="{B6B4E040-4B5A-45E3-A304-CFA418118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6" name="スライド番号プレースホルダー 5">
            <a:extLst>
              <a:ext uri="{FF2B5EF4-FFF2-40B4-BE49-F238E27FC236}">
                <a16:creationId xmlns:a16="http://schemas.microsoft.com/office/drawing/2014/main" id="{5405D0D3-AC93-4763-9385-44B39E17F08B}"/>
              </a:ext>
            </a:extLst>
          </p:cNvPr>
          <p:cNvSpPr>
            <a:spLocks noGrp="1"/>
          </p:cNvSpPr>
          <p:nvPr>
            <p:ph type="sldNum" sz="quarter" idx="12"/>
          </p:nvPr>
        </p:nvSpPr>
        <p:spPr/>
        <p:txBody>
          <a:bodyPr/>
          <a:lstStyle/>
          <a:p>
            <a:fld id="{93179F54-591D-4687-987F-AEF9D44EA1EB}" type="slidenum">
              <a:rPr kumimoji="1" lang="ja-JP" altLang="en-US" smtClean="0"/>
              <a:t>22</a:t>
            </a:fld>
            <a:endParaRPr kumimoji="1" lang="ja-JP" altLang="en-US" dirty="0"/>
          </a:p>
        </p:txBody>
      </p:sp>
    </p:spTree>
    <p:extLst>
      <p:ext uri="{BB962C8B-B14F-4D97-AF65-F5344CB8AC3E}">
        <p14:creationId xmlns:p14="http://schemas.microsoft.com/office/powerpoint/2010/main" val="6316172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コンテンツ プレースホルダー 4">
            <a:extLst>
              <a:ext uri="{FF2B5EF4-FFF2-40B4-BE49-F238E27FC236}">
                <a16:creationId xmlns:a16="http://schemas.microsoft.com/office/drawing/2014/main" id="{2C0368C0-193A-4285-8E94-1E16E6507DDD}"/>
              </a:ext>
            </a:extLst>
          </p:cNvPr>
          <p:cNvPicPr>
            <a:picLocks noChangeAspect="1"/>
          </p:cNvPicPr>
          <p:nvPr/>
        </p:nvPicPr>
        <p:blipFill rotWithShape="1">
          <a:blip r:embed="rId2">
            <a:extLst>
              <a:ext uri="{28A0092B-C50C-407E-A947-70E740481C1C}">
                <a14:useLocalDpi xmlns:a14="http://schemas.microsoft.com/office/drawing/2010/main" val="0"/>
              </a:ext>
            </a:extLst>
          </a:blip>
          <a:srcRect t="10508" b="14492"/>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0278F2C1-C008-452D-92B3-BD6A21FB51C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kumimoji="1" lang="en-US" altLang="ja-JP" sz="4000" dirty="0">
                <a:latin typeface="ＭＳ Ｐ明朝" panose="02020600040205080304" pitchFamily="18" charset="-128"/>
                <a:ea typeface="ＭＳ Ｐ明朝" panose="02020600040205080304" pitchFamily="18" charset="-128"/>
              </a:rPr>
              <a:t>mBot②</a:t>
            </a:r>
          </a:p>
        </p:txBody>
      </p:sp>
      <p:sp>
        <p:nvSpPr>
          <p:cNvPr id="6" name="コンテンツ プレースホルダー 5">
            <a:extLst>
              <a:ext uri="{FF2B5EF4-FFF2-40B4-BE49-F238E27FC236}">
                <a16:creationId xmlns:a16="http://schemas.microsoft.com/office/drawing/2014/main" id="{E9C912A3-8A07-4EFB-AD73-E925C39EC25A}"/>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kumimoji="1" lang="ja-JP" altLang="en-US" sz="2000" dirty="0">
                <a:latin typeface="ＭＳ Ｐ明朝" panose="02020600040205080304" pitchFamily="18" charset="-128"/>
                <a:ea typeface="ＭＳ Ｐ明朝" panose="02020600040205080304" pitchFamily="18" charset="-128"/>
              </a:rPr>
              <a:t>「チューリップの花が」のプログラム</a:t>
            </a: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EB472A1A-8486-47E3-B5C7-43A537F8894F}"/>
              </a:ext>
            </a:extLst>
          </p:cNvPr>
          <p:cNvSpPr>
            <a:spLocks noGrp="1"/>
          </p:cNvSpPr>
          <p:nvPr>
            <p:ph type="sldNum" sz="quarter" idx="12"/>
          </p:nvPr>
        </p:nvSpPr>
        <p:spPr/>
        <p:txBody>
          <a:bodyPr/>
          <a:lstStyle/>
          <a:p>
            <a:fld id="{93179F54-591D-4687-987F-AEF9D44EA1EB}" type="slidenum">
              <a:rPr kumimoji="1" lang="ja-JP" altLang="en-US" smtClean="0"/>
              <a:t>23</a:t>
            </a:fld>
            <a:endParaRPr kumimoji="1" lang="ja-JP" altLang="en-US" dirty="0"/>
          </a:p>
        </p:txBody>
      </p:sp>
    </p:spTree>
    <p:extLst>
      <p:ext uri="{BB962C8B-B14F-4D97-AF65-F5344CB8AC3E}">
        <p14:creationId xmlns:p14="http://schemas.microsoft.com/office/powerpoint/2010/main" val="3527489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コンテンツ プレースホルダー 4">
            <a:extLst>
              <a:ext uri="{FF2B5EF4-FFF2-40B4-BE49-F238E27FC236}">
                <a16:creationId xmlns:a16="http://schemas.microsoft.com/office/drawing/2014/main" id="{31D83360-8AF0-4452-BB4A-AD0B9DE8F0AA}"/>
              </a:ext>
            </a:extLst>
          </p:cNvPr>
          <p:cNvPicPr>
            <a:picLocks noChangeAspect="1"/>
          </p:cNvPicPr>
          <p:nvPr/>
        </p:nvPicPr>
        <p:blipFill rotWithShape="1">
          <a:blip r:embed="rId2">
            <a:extLst>
              <a:ext uri="{28A0092B-C50C-407E-A947-70E740481C1C}">
                <a14:useLocalDpi xmlns:a14="http://schemas.microsoft.com/office/drawing/2010/main" val="0"/>
              </a:ext>
            </a:extLst>
          </a:blip>
          <a:srcRect t="12237" b="12763"/>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E9557952-3F5D-4F38-97F0-4E4672D32C77}"/>
              </a:ext>
            </a:extLst>
          </p:cNvPr>
          <p:cNvSpPr>
            <a:spLocks noGrp="1"/>
          </p:cNvSpPr>
          <p:nvPr>
            <p:ph type="title"/>
          </p:nvPr>
        </p:nvSpPr>
        <p:spPr>
          <a:xfrm>
            <a:off x="709448" y="1913950"/>
            <a:ext cx="4204137" cy="1342754"/>
          </a:xfrm>
        </p:spPr>
        <p:txBody>
          <a:bodyPr>
            <a:normAutofit/>
          </a:bodyPr>
          <a:lstStyle/>
          <a:p>
            <a:pPr algn="ctr"/>
            <a:r>
              <a:rPr kumimoji="1" lang="en-US" altLang="ja-JP" sz="3600" dirty="0">
                <a:latin typeface="ＭＳ Ｐ明朝" panose="02020600040205080304" pitchFamily="18" charset="-128"/>
                <a:ea typeface="ＭＳ Ｐ明朝" panose="02020600040205080304" pitchFamily="18" charset="-128"/>
              </a:rPr>
              <a:t>mBot</a:t>
            </a:r>
            <a:r>
              <a:rPr kumimoji="1" lang="ja-JP" altLang="en-US" sz="3600" dirty="0">
                <a:latin typeface="ＭＳ Ｐ明朝" panose="02020600040205080304" pitchFamily="18" charset="-128"/>
                <a:ea typeface="ＭＳ Ｐ明朝" panose="02020600040205080304" pitchFamily="18" charset="-128"/>
              </a:rPr>
              <a:t>③</a:t>
            </a:r>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5">
            <a:extLst>
              <a:ext uri="{FF2B5EF4-FFF2-40B4-BE49-F238E27FC236}">
                <a16:creationId xmlns:a16="http://schemas.microsoft.com/office/drawing/2014/main" id="{5BDBB1BE-C4DD-401C-B96E-8B6585CABE18}"/>
              </a:ext>
            </a:extLst>
          </p:cNvPr>
          <p:cNvSpPr>
            <a:spLocks noGrp="1"/>
          </p:cNvSpPr>
          <p:nvPr>
            <p:ph idx="1"/>
          </p:nvPr>
        </p:nvSpPr>
        <p:spPr>
          <a:xfrm>
            <a:off x="525516" y="3417573"/>
            <a:ext cx="4593021" cy="2619839"/>
          </a:xfrm>
        </p:spPr>
        <p:txBody>
          <a:bodyPr anchor="ctr">
            <a:normAutofit/>
          </a:bodyPr>
          <a:lstStyle/>
          <a:p>
            <a:r>
              <a:rPr kumimoji="1" lang="ja-JP" altLang="en-US" sz="2400" dirty="0">
                <a:latin typeface="ＭＳ Ｐ明朝" panose="02020600040205080304" pitchFamily="18" charset="-128"/>
                <a:ea typeface="ＭＳ Ｐ明朝" panose="02020600040205080304" pitchFamily="18" charset="-128"/>
              </a:rPr>
              <a:t>「赤白黄色」のプログラム</a:t>
            </a:r>
          </a:p>
        </p:txBody>
      </p:sp>
      <p:sp>
        <p:nvSpPr>
          <p:cNvPr id="4" name="スライド番号プレースホルダー 3">
            <a:extLst>
              <a:ext uri="{FF2B5EF4-FFF2-40B4-BE49-F238E27FC236}">
                <a16:creationId xmlns:a16="http://schemas.microsoft.com/office/drawing/2014/main" id="{6E4C1B55-51BB-44E3-BCA2-8C2E2AB8DF22}"/>
              </a:ext>
            </a:extLst>
          </p:cNvPr>
          <p:cNvSpPr>
            <a:spLocks noGrp="1"/>
          </p:cNvSpPr>
          <p:nvPr>
            <p:ph type="sldNum" sz="quarter" idx="12"/>
          </p:nvPr>
        </p:nvSpPr>
        <p:spPr/>
        <p:txBody>
          <a:bodyPr/>
          <a:lstStyle/>
          <a:p>
            <a:fld id="{93179F54-591D-4687-987F-AEF9D44EA1EB}" type="slidenum">
              <a:rPr kumimoji="1" lang="ja-JP" altLang="en-US" smtClean="0"/>
              <a:t>24</a:t>
            </a:fld>
            <a:endParaRPr kumimoji="1" lang="ja-JP" altLang="en-US" dirty="0"/>
          </a:p>
        </p:txBody>
      </p:sp>
    </p:spTree>
    <p:extLst>
      <p:ext uri="{BB962C8B-B14F-4D97-AF65-F5344CB8AC3E}">
        <p14:creationId xmlns:p14="http://schemas.microsoft.com/office/powerpoint/2010/main" val="3126536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コンテンツ プレースホルダー 4">
            <a:extLst>
              <a:ext uri="{FF2B5EF4-FFF2-40B4-BE49-F238E27FC236}">
                <a16:creationId xmlns:a16="http://schemas.microsoft.com/office/drawing/2014/main" id="{91E9A2EE-752C-4F78-A03F-62F75626A90D}"/>
              </a:ext>
            </a:extLst>
          </p:cNvPr>
          <p:cNvPicPr>
            <a:picLocks noChangeAspect="1"/>
          </p:cNvPicPr>
          <p:nvPr/>
        </p:nvPicPr>
        <p:blipFill rotWithShape="1">
          <a:blip r:embed="rId2">
            <a:extLst>
              <a:ext uri="{28A0092B-C50C-407E-A947-70E740481C1C}">
                <a14:useLocalDpi xmlns:a14="http://schemas.microsoft.com/office/drawing/2010/main" val="0"/>
              </a:ext>
            </a:extLst>
          </a:blip>
          <a:srcRect t="6056" b="18944"/>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C8198331-C9E9-47DF-8C2C-5DA1F58088E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kumimoji="1" lang="en-US" altLang="ja-JP" sz="4000" dirty="0">
                <a:latin typeface="ＭＳ Ｐ明朝" panose="02020600040205080304" pitchFamily="18" charset="-128"/>
                <a:ea typeface="ＭＳ Ｐ明朝" panose="02020600040205080304" pitchFamily="18" charset="-128"/>
              </a:rPr>
              <a:t>mBot④</a:t>
            </a:r>
          </a:p>
        </p:txBody>
      </p:sp>
      <p:sp>
        <p:nvSpPr>
          <p:cNvPr id="6" name="コンテンツ プレースホルダー 5">
            <a:extLst>
              <a:ext uri="{FF2B5EF4-FFF2-40B4-BE49-F238E27FC236}">
                <a16:creationId xmlns:a16="http://schemas.microsoft.com/office/drawing/2014/main" id="{F41BBD3A-3E1D-4732-B2B8-E033B9FCC1BE}"/>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kumimoji="1" lang="ja-JP" altLang="en-US" sz="2000" dirty="0">
                <a:latin typeface="ＭＳ Ｐ明朝" panose="02020600040205080304" pitchFamily="18" charset="-128"/>
                <a:ea typeface="ＭＳ Ｐ明朝" panose="02020600040205080304" pitchFamily="18" charset="-128"/>
              </a:rPr>
              <a:t>「どの花</a:t>
            </a:r>
            <a:r>
              <a:rPr lang="ja-JP" altLang="en-US" sz="2000" dirty="0">
                <a:latin typeface="ＭＳ Ｐ明朝" panose="02020600040205080304" pitchFamily="18" charset="-128"/>
                <a:ea typeface="ＭＳ Ｐ明朝" panose="02020600040205080304" pitchFamily="18" charset="-128"/>
              </a:rPr>
              <a:t>見ても」のプログラム</a:t>
            </a:r>
            <a:endParaRPr lang="en-US" altLang="ja-JP" sz="2000" dirty="0">
              <a:latin typeface="ＭＳ Ｐ明朝" panose="02020600040205080304" pitchFamily="18" charset="-128"/>
              <a:ea typeface="ＭＳ Ｐ明朝" panose="02020600040205080304" pitchFamily="18" charset="-128"/>
            </a:endParaRPr>
          </a:p>
          <a:p>
            <a:pPr marL="0" indent="0" algn="ctr">
              <a:buNone/>
            </a:pPr>
            <a:endParaRPr kumimoji="1" lang="en-US" altLang="ja-JP" sz="2000" dirty="0">
              <a:latin typeface="ＭＳ Ｐ明朝" panose="02020600040205080304" pitchFamily="18" charset="-128"/>
              <a:ea typeface="ＭＳ Ｐ明朝" panose="02020600040205080304" pitchFamily="18" charset="-128"/>
            </a:endParaRPr>
          </a:p>
          <a:p>
            <a:pPr marL="0" indent="0" algn="ctr">
              <a:buNone/>
            </a:pPr>
            <a:endParaRPr kumimoji="1" lang="en-US" altLang="ja-JP" sz="2000" dirty="0">
              <a:latin typeface="ＭＳ Ｐ明朝" panose="02020600040205080304" pitchFamily="18" charset="-128"/>
              <a:ea typeface="ＭＳ Ｐ明朝" panose="02020600040205080304" pitchFamily="18" charset="-128"/>
            </a:endParaRPr>
          </a:p>
        </p:txBody>
      </p:sp>
      <p:cxnSp>
        <p:nvCxnSpPr>
          <p:cNvPr id="14"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81F22D7A-0802-4EE2-8C01-05F781204AE5}"/>
              </a:ext>
            </a:extLst>
          </p:cNvPr>
          <p:cNvSpPr>
            <a:spLocks noGrp="1"/>
          </p:cNvSpPr>
          <p:nvPr>
            <p:ph type="sldNum" sz="quarter" idx="12"/>
          </p:nvPr>
        </p:nvSpPr>
        <p:spPr/>
        <p:txBody>
          <a:bodyPr/>
          <a:lstStyle/>
          <a:p>
            <a:fld id="{93179F54-591D-4687-987F-AEF9D44EA1EB}" type="slidenum">
              <a:rPr kumimoji="1" lang="ja-JP" altLang="en-US" smtClean="0"/>
              <a:t>25</a:t>
            </a:fld>
            <a:endParaRPr kumimoji="1" lang="ja-JP" altLang="en-US" dirty="0"/>
          </a:p>
        </p:txBody>
      </p:sp>
    </p:spTree>
    <p:extLst>
      <p:ext uri="{BB962C8B-B14F-4D97-AF65-F5344CB8AC3E}">
        <p14:creationId xmlns:p14="http://schemas.microsoft.com/office/powerpoint/2010/main" val="206305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002A777-214D-4C3F-9BC2-CD342E817752}"/>
              </a:ext>
            </a:extLst>
          </p:cNvPr>
          <p:cNvSpPr>
            <a:spLocks noGrp="1"/>
          </p:cNvSpPr>
          <p:nvPr>
            <p:ph type="title"/>
          </p:nvPr>
        </p:nvSpPr>
        <p:spPr>
          <a:xfrm>
            <a:off x="838200" y="963877"/>
            <a:ext cx="3494362" cy="4930246"/>
          </a:xfrm>
        </p:spPr>
        <p:txBody>
          <a:bodyPr>
            <a:normAutofit/>
          </a:bodyPr>
          <a:lstStyle/>
          <a:p>
            <a:pPr algn="r"/>
            <a:r>
              <a:rPr kumimoji="1" lang="en-US" altLang="ja-JP" dirty="0">
                <a:solidFill>
                  <a:schemeClr val="accent1"/>
                </a:solidFill>
                <a:latin typeface="ＭＳ Ｐ明朝" panose="02020600040205080304" pitchFamily="18" charset="-128"/>
                <a:ea typeface="ＭＳ Ｐ明朝" panose="02020600040205080304" pitchFamily="18" charset="-128"/>
              </a:rPr>
              <a:t>mBot</a:t>
            </a:r>
            <a:r>
              <a:rPr kumimoji="1" lang="ja-JP" altLang="en-US" dirty="0">
                <a:solidFill>
                  <a:schemeClr val="accent1"/>
                </a:solidFill>
                <a:latin typeface="ＭＳ Ｐ明朝" panose="02020600040205080304" pitchFamily="18" charset="-128"/>
                <a:ea typeface="ＭＳ Ｐ明朝" panose="02020600040205080304" pitchFamily="18" charset="-128"/>
              </a:rPr>
              <a:t>の音がたどたどしく　感じた時</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990E8068-6D37-4A5E-81B0-E5470EBBC979}"/>
              </a:ext>
            </a:extLst>
          </p:cNvPr>
          <p:cNvSpPr>
            <a:spLocks noGrp="1"/>
          </p:cNvSpPr>
          <p:nvPr>
            <p:ph idx="1"/>
          </p:nvPr>
        </p:nvSpPr>
        <p:spPr>
          <a:xfrm>
            <a:off x="4976031" y="963877"/>
            <a:ext cx="6377769" cy="4930246"/>
          </a:xfrm>
        </p:spPr>
        <p:txBody>
          <a:bodyPr anchor="ctr">
            <a:normAutofit/>
          </a:bodyPr>
          <a:lstStyle/>
          <a:p>
            <a:r>
              <a:rPr kumimoji="1" lang="en-US" altLang="ja-JP" sz="2400" dirty="0">
                <a:latin typeface="ＭＳ Ｐ明朝" panose="02020600040205080304" pitchFamily="18" charset="-128"/>
                <a:ea typeface="ＭＳ Ｐ明朝" panose="02020600040205080304" pitchFamily="18" charset="-128"/>
              </a:rPr>
              <a:t>mBot</a:t>
            </a:r>
            <a:r>
              <a:rPr kumimoji="1" lang="ja-JP" altLang="en-US" sz="2400" dirty="0">
                <a:latin typeface="ＭＳ Ｐ明朝" panose="02020600040205080304" pitchFamily="18" charset="-128"/>
                <a:ea typeface="ＭＳ Ｐ明朝" panose="02020600040205080304" pitchFamily="18" charset="-128"/>
              </a:rPr>
              <a:t>で</a:t>
            </a:r>
            <a:r>
              <a:rPr lang="en-US" altLang="ja-JP" sz="2400" dirty="0">
                <a:latin typeface="ＭＳ Ｐ明朝" panose="02020600040205080304" pitchFamily="18" charset="-128"/>
                <a:ea typeface="ＭＳ Ｐ明朝" panose="02020600040205080304" pitchFamily="18" charset="-128"/>
              </a:rPr>
              <a:t>1</a:t>
            </a:r>
            <a:r>
              <a:rPr lang="ja-JP" altLang="en-US" sz="2400" dirty="0">
                <a:latin typeface="ＭＳ Ｐ明朝" panose="02020600040205080304" pitchFamily="18" charset="-128"/>
                <a:ea typeface="ＭＳ Ｐ明朝" panose="02020600040205080304" pitchFamily="18" charset="-128"/>
              </a:rPr>
              <a:t>つだけのブロックに</a:t>
            </a:r>
            <a:r>
              <a:rPr lang="en-US" altLang="ja-JP" sz="2400" dirty="0">
                <a:latin typeface="ＭＳ Ｐ明朝" panose="02020600040205080304" pitchFamily="18" charset="-128"/>
                <a:ea typeface="ＭＳ Ｐ明朝" panose="02020600040205080304" pitchFamily="18" charset="-128"/>
              </a:rPr>
              <a:t>,</a:t>
            </a:r>
            <a:r>
              <a:rPr kumimoji="1" lang="ja-JP" altLang="en-US" sz="2400" dirty="0">
                <a:latin typeface="ＭＳ Ｐ明朝" panose="02020600040205080304" pitchFamily="18" charset="-128"/>
                <a:ea typeface="ＭＳ Ｐ明朝" panose="02020600040205080304" pitchFamily="18" charset="-128"/>
              </a:rPr>
              <a:t>繰り返し処理を用いる際に</a:t>
            </a:r>
            <a:r>
              <a:rPr kumimoji="1" lang="en-US" altLang="ja-JP" sz="2400" dirty="0">
                <a:latin typeface="ＭＳ Ｐ明朝" panose="02020600040205080304" pitchFamily="18" charset="-128"/>
                <a:ea typeface="ＭＳ Ｐ明朝" panose="02020600040205080304" pitchFamily="18" charset="-128"/>
              </a:rPr>
              <a:t>,</a:t>
            </a:r>
            <a:r>
              <a:rPr kumimoji="1" lang="ja-JP" altLang="en-US" sz="2400" dirty="0">
                <a:latin typeface="ＭＳ Ｐ明朝" panose="02020600040205080304" pitchFamily="18" charset="-128"/>
                <a:ea typeface="ＭＳ Ｐ明朝" panose="02020600040205080304" pitchFamily="18" charset="-128"/>
              </a:rPr>
              <a:t>処理がたどたどしくなる場合がある</a:t>
            </a:r>
            <a:endParaRPr kumimoji="1" lang="en-US" altLang="ja-JP" sz="2400" dirty="0">
              <a:latin typeface="ＭＳ Ｐ明朝" panose="02020600040205080304" pitchFamily="18" charset="-128"/>
              <a:ea typeface="ＭＳ Ｐ明朝" panose="02020600040205080304" pitchFamily="18" charset="-128"/>
            </a:endParaRPr>
          </a:p>
          <a:p>
            <a:endParaRPr lang="en-US" altLang="ja-JP" sz="2400" dirty="0">
              <a:latin typeface="ＭＳ Ｐ明朝" panose="02020600040205080304" pitchFamily="18" charset="-128"/>
              <a:ea typeface="ＭＳ Ｐ明朝" panose="02020600040205080304" pitchFamily="18" charset="-128"/>
            </a:endParaRPr>
          </a:p>
          <a:p>
            <a:r>
              <a:rPr kumimoji="1" lang="ja-JP" altLang="en-US" sz="2400" dirty="0">
                <a:latin typeface="ＭＳ Ｐ明朝" panose="02020600040205080304" pitchFamily="18" charset="-128"/>
                <a:ea typeface="ＭＳ Ｐ明朝" panose="02020600040205080304" pitchFamily="18" charset="-128"/>
              </a:rPr>
              <a:t>解決策</a:t>
            </a:r>
            <a:endParaRPr kumimoji="1" lang="en-US" altLang="ja-JP" sz="2400" dirty="0">
              <a:latin typeface="ＭＳ Ｐ明朝" panose="02020600040205080304" pitchFamily="18" charset="-128"/>
              <a:ea typeface="ＭＳ Ｐ明朝" panose="02020600040205080304" pitchFamily="18" charset="-128"/>
            </a:endParaRPr>
          </a:p>
          <a:p>
            <a:r>
              <a:rPr lang="ja-JP" altLang="en-US" sz="2400" dirty="0">
                <a:latin typeface="ＭＳ Ｐ明朝" panose="02020600040205080304" pitchFamily="18" charset="-128"/>
                <a:ea typeface="ＭＳ Ｐ明朝" panose="02020600040205080304" pitchFamily="18" charset="-128"/>
              </a:rPr>
              <a:t>繰り返し処理を用いず</a:t>
            </a:r>
            <a:r>
              <a:rPr lang="en-US" altLang="ja-JP" sz="2400" dirty="0">
                <a:latin typeface="ＭＳ Ｐ明朝" panose="02020600040205080304" pitchFamily="18" charset="-128"/>
                <a:ea typeface="ＭＳ Ｐ明朝" panose="02020600040205080304" pitchFamily="18" charset="-128"/>
              </a:rPr>
              <a:t>,</a:t>
            </a:r>
            <a:r>
              <a:rPr lang="ja-JP" altLang="en-US" sz="2400" dirty="0">
                <a:latin typeface="ＭＳ Ｐ明朝" panose="02020600040205080304" pitchFamily="18" charset="-128"/>
                <a:ea typeface="ＭＳ Ｐ明朝" panose="02020600040205080304" pitchFamily="18" charset="-128"/>
              </a:rPr>
              <a:t>同じブロックを</a:t>
            </a:r>
            <a:r>
              <a:rPr lang="en-US" altLang="ja-JP" sz="2400" dirty="0">
                <a:latin typeface="ＭＳ Ｐ明朝" panose="02020600040205080304" pitchFamily="18" charset="-128"/>
                <a:ea typeface="ＭＳ Ｐ明朝" panose="02020600040205080304" pitchFamily="18" charset="-128"/>
              </a:rPr>
              <a:t>2</a:t>
            </a:r>
            <a:r>
              <a:rPr lang="ja-JP" altLang="en-US" sz="2400" dirty="0">
                <a:latin typeface="ＭＳ Ｐ明朝" panose="02020600040205080304" pitchFamily="18" charset="-128"/>
                <a:ea typeface="ＭＳ Ｐ明朝" panose="02020600040205080304" pitchFamily="18" charset="-128"/>
              </a:rPr>
              <a:t>つ繋げ実行する</a:t>
            </a:r>
            <a:endParaRPr kumimoji="1" lang="ja-JP" altLang="en-US" sz="2400" dirty="0">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C4724F75-C736-4F33-9049-2B2A7C15CA52}"/>
              </a:ext>
            </a:extLst>
          </p:cNvPr>
          <p:cNvSpPr>
            <a:spLocks noGrp="1"/>
          </p:cNvSpPr>
          <p:nvPr>
            <p:ph type="sldNum" sz="quarter" idx="12"/>
          </p:nvPr>
        </p:nvSpPr>
        <p:spPr>
          <a:xfrm>
            <a:off x="10571516" y="6033479"/>
            <a:ext cx="782283" cy="365125"/>
          </a:xfrm>
        </p:spPr>
        <p:txBody>
          <a:bodyPr>
            <a:normAutofit/>
          </a:bodyPr>
          <a:lstStyle/>
          <a:p>
            <a:pPr>
              <a:spcAft>
                <a:spcPts val="600"/>
              </a:spcAft>
            </a:pPr>
            <a:fld id="{93179F54-591D-4687-987F-AEF9D44EA1EB}" type="slidenum">
              <a:rPr kumimoji="1" lang="ja-JP" altLang="en-US" sz="1050">
                <a:solidFill>
                  <a:schemeClr val="tx1">
                    <a:alpha val="80000"/>
                  </a:schemeClr>
                </a:solidFill>
              </a:rPr>
              <a:pPr>
                <a:spcAft>
                  <a:spcPts val="600"/>
                </a:spcAft>
              </a:pPr>
              <a:t>26</a:t>
            </a:fld>
            <a:endParaRPr kumimoji="1" lang="ja-JP" altLang="en-US" sz="1050">
              <a:solidFill>
                <a:schemeClr val="tx1">
                  <a:alpha val="80000"/>
                </a:schemeClr>
              </a:solidFill>
            </a:endParaRPr>
          </a:p>
        </p:txBody>
      </p:sp>
    </p:spTree>
    <p:extLst>
      <p:ext uri="{BB962C8B-B14F-4D97-AF65-F5344CB8AC3E}">
        <p14:creationId xmlns:p14="http://schemas.microsoft.com/office/powerpoint/2010/main" val="2063529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A83B8CF6-96A6-4817-8B9D-29DA52799846}"/>
              </a:ext>
            </a:extLst>
          </p:cNvPr>
          <p:cNvSpPr>
            <a:spLocks noGrp="1"/>
          </p:cNvSpPr>
          <p:nvPr>
            <p:ph type="title"/>
          </p:nvPr>
        </p:nvSpPr>
        <p:spPr>
          <a:xfrm>
            <a:off x="1000452" y="1610024"/>
            <a:ext cx="3058621" cy="1457002"/>
          </a:xfrm>
        </p:spPr>
        <p:txBody>
          <a:bodyPr anchor="b">
            <a:normAutofit/>
          </a:bodyPr>
          <a:lstStyle/>
          <a:p>
            <a:r>
              <a:rPr kumimoji="1" lang="en-US" altLang="ja-JP" sz="4000" dirty="0">
                <a:latin typeface="ＭＳ Ｐ明朝" panose="02020600040205080304" pitchFamily="18" charset="-128"/>
                <a:ea typeface="ＭＳ Ｐ明朝" panose="02020600040205080304" pitchFamily="18" charset="-128"/>
              </a:rPr>
              <a:t>mBot</a:t>
            </a:r>
            <a:r>
              <a:rPr kumimoji="1" lang="ja-JP" altLang="en-US" sz="4000" dirty="0">
                <a:latin typeface="ＭＳ Ｐ明朝" panose="02020600040205080304" pitchFamily="18" charset="-128"/>
                <a:ea typeface="ＭＳ Ｐ明朝" panose="02020600040205080304" pitchFamily="18" charset="-128"/>
              </a:rPr>
              <a:t>⑤</a:t>
            </a:r>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6" name="コンテンツ プレースホルダー 5">
            <a:extLst>
              <a:ext uri="{FF2B5EF4-FFF2-40B4-BE49-F238E27FC236}">
                <a16:creationId xmlns:a16="http://schemas.microsoft.com/office/drawing/2014/main" id="{5605F7CE-E473-4AB0-9EF5-7513B9E8D07E}"/>
              </a:ext>
            </a:extLst>
          </p:cNvPr>
          <p:cNvSpPr>
            <a:spLocks noGrp="1"/>
          </p:cNvSpPr>
          <p:nvPr>
            <p:ph idx="1"/>
          </p:nvPr>
        </p:nvSpPr>
        <p:spPr>
          <a:xfrm>
            <a:off x="1000450" y="3067026"/>
            <a:ext cx="3058623" cy="3272324"/>
          </a:xfrm>
        </p:spPr>
        <p:txBody>
          <a:bodyPr anchor="t">
            <a:normAutofit/>
          </a:bodyPr>
          <a:lstStyle/>
          <a:p>
            <a:r>
              <a:rPr kumimoji="1" lang="ja-JP" altLang="en-US" sz="2000" dirty="0">
                <a:latin typeface="ＭＳ Ｐ明朝" panose="02020600040205080304" pitchFamily="18" charset="-128"/>
                <a:ea typeface="ＭＳ Ｐ明朝" panose="02020600040205080304" pitchFamily="18" charset="-128"/>
              </a:rPr>
              <a:t>「きれいだな」の</a:t>
            </a:r>
            <a:r>
              <a:rPr kumimoji="1" lang="ja-JP" altLang="en-US" sz="2400" dirty="0">
                <a:latin typeface="ＭＳ Ｐ明朝" panose="02020600040205080304" pitchFamily="18" charset="-128"/>
                <a:ea typeface="ＭＳ Ｐ明朝" panose="02020600040205080304" pitchFamily="18" charset="-128"/>
              </a:rPr>
              <a:t>　　　　　</a:t>
            </a:r>
            <a:r>
              <a:rPr kumimoji="1" lang="ja-JP" altLang="en-US" sz="2000" dirty="0">
                <a:latin typeface="ＭＳ Ｐ明朝" panose="02020600040205080304" pitchFamily="18" charset="-128"/>
                <a:ea typeface="ＭＳ Ｐ明朝" panose="02020600040205080304" pitchFamily="18" charset="-128"/>
              </a:rPr>
              <a:t>プログラム</a:t>
            </a:r>
          </a:p>
        </p:txBody>
      </p:sp>
      <p:pic>
        <p:nvPicPr>
          <p:cNvPr id="7" name="コンテンツ プレースホルダー 4">
            <a:extLst>
              <a:ext uri="{FF2B5EF4-FFF2-40B4-BE49-F238E27FC236}">
                <a16:creationId xmlns:a16="http://schemas.microsoft.com/office/drawing/2014/main" id="{B6E320FC-1233-42D8-AAFD-26509FFEB41D}"/>
              </a:ext>
            </a:extLst>
          </p:cNvPr>
          <p:cNvPicPr>
            <a:picLocks noChangeAspect="1"/>
          </p:cNvPicPr>
          <p:nvPr/>
        </p:nvPicPr>
        <p:blipFill rotWithShape="1">
          <a:blip r:embed="rId2">
            <a:extLst>
              <a:ext uri="{28A0092B-C50C-407E-A947-70E740481C1C}">
                <a14:useLocalDpi xmlns:a14="http://schemas.microsoft.com/office/drawing/2010/main" val="0"/>
              </a:ext>
            </a:extLst>
          </a:blip>
          <a:srcRect l="15866" r="1511"/>
          <a:stretch/>
        </p:blipFill>
        <p:spPr>
          <a:xfrm>
            <a:off x="4636963" y="10"/>
            <a:ext cx="7555037" cy="6857990"/>
          </a:xfrm>
          <a:prstGeom prst="rect">
            <a:avLst/>
          </a:prstGeom>
        </p:spPr>
      </p:pic>
      <p:sp>
        <p:nvSpPr>
          <p:cNvPr id="4" name="スライド番号プレースホルダー 3">
            <a:extLst>
              <a:ext uri="{FF2B5EF4-FFF2-40B4-BE49-F238E27FC236}">
                <a16:creationId xmlns:a16="http://schemas.microsoft.com/office/drawing/2014/main" id="{2AD17D72-00CC-41F6-9C10-F566DB09C356}"/>
              </a:ext>
            </a:extLst>
          </p:cNvPr>
          <p:cNvSpPr>
            <a:spLocks noGrp="1"/>
          </p:cNvSpPr>
          <p:nvPr>
            <p:ph type="sldNum" sz="quarter" idx="12"/>
          </p:nvPr>
        </p:nvSpPr>
        <p:spPr/>
        <p:txBody>
          <a:bodyPr/>
          <a:lstStyle/>
          <a:p>
            <a:fld id="{93179F54-591D-4687-987F-AEF9D44EA1EB}" type="slidenum">
              <a:rPr kumimoji="1" lang="ja-JP" altLang="en-US" smtClean="0"/>
              <a:t>27</a:t>
            </a:fld>
            <a:endParaRPr kumimoji="1" lang="ja-JP" altLang="en-US" dirty="0"/>
          </a:p>
        </p:txBody>
      </p:sp>
    </p:spTree>
    <p:extLst>
      <p:ext uri="{BB962C8B-B14F-4D97-AF65-F5344CB8AC3E}">
        <p14:creationId xmlns:p14="http://schemas.microsoft.com/office/powerpoint/2010/main" val="4019710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33119BB9-E957-461B-9DC4-0D4ACE98BC60}"/>
              </a:ext>
            </a:extLst>
          </p:cNvPr>
          <p:cNvSpPr>
            <a:spLocks noGrp="1"/>
          </p:cNvSpPr>
          <p:nvPr>
            <p:ph type="title"/>
          </p:nvPr>
        </p:nvSpPr>
        <p:spPr>
          <a:xfrm>
            <a:off x="640079" y="2053641"/>
            <a:ext cx="3669161" cy="2760098"/>
          </a:xfrm>
        </p:spPr>
        <p:txBody>
          <a:bodyPr>
            <a:normAutofit/>
          </a:bodyPr>
          <a:lstStyle/>
          <a:p>
            <a:r>
              <a:rPr kumimoji="1" lang="en-US" altLang="ja-JP" dirty="0">
                <a:solidFill>
                  <a:srgbClr val="FFFFFF"/>
                </a:solidFill>
                <a:latin typeface="ＭＳ Ｐ明朝" panose="02020600040205080304" pitchFamily="18" charset="-128"/>
                <a:ea typeface="ＭＳ Ｐ明朝" panose="02020600040205080304" pitchFamily="18" charset="-128"/>
              </a:rPr>
              <a:t>mBot</a:t>
            </a:r>
            <a:endParaRPr kumimoji="1" lang="ja-JP" altLang="en-US" dirty="0">
              <a:solidFill>
                <a:srgbClr val="FFFFFF"/>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FB588ED2-89FA-4994-B697-089A681A37DF}"/>
              </a:ext>
            </a:extLst>
          </p:cNvPr>
          <p:cNvSpPr>
            <a:spLocks noGrp="1"/>
          </p:cNvSpPr>
          <p:nvPr>
            <p:ph idx="1"/>
          </p:nvPr>
        </p:nvSpPr>
        <p:spPr>
          <a:xfrm>
            <a:off x="6090574" y="801866"/>
            <a:ext cx="5306084" cy="5230634"/>
          </a:xfrm>
        </p:spPr>
        <p:txBody>
          <a:bodyPr anchor="ctr">
            <a:normAutofit/>
          </a:bodyPr>
          <a:lstStyle/>
          <a:p>
            <a:r>
              <a:rPr kumimoji="1" lang="ja-JP" altLang="en-US" sz="2400" dirty="0">
                <a:solidFill>
                  <a:srgbClr val="000000"/>
                </a:solidFill>
                <a:latin typeface="ＭＳ Ｐ明朝" panose="02020600040205080304" pitchFamily="18" charset="-128"/>
                <a:ea typeface="ＭＳ Ｐ明朝" panose="02020600040205080304" pitchFamily="18" charset="-128"/>
              </a:rPr>
              <a:t>ブロックを以下の順番で上から</a:t>
            </a:r>
            <a:r>
              <a:rPr lang="ja-JP" altLang="en-US" sz="2400" dirty="0">
                <a:solidFill>
                  <a:srgbClr val="000000"/>
                </a:solidFill>
                <a:latin typeface="ＭＳ Ｐ明朝" panose="02020600040205080304" pitchFamily="18" charset="-128"/>
                <a:ea typeface="ＭＳ Ｐ明朝" panose="02020600040205080304" pitchFamily="18" charset="-128"/>
              </a:rPr>
              <a:t>繋げる</a:t>
            </a:r>
            <a:endParaRPr lang="en-US" altLang="ja-JP" sz="2400" dirty="0">
              <a:solidFill>
                <a:srgbClr val="000000"/>
              </a:solidFill>
              <a:latin typeface="ＭＳ Ｐ明朝" panose="02020600040205080304" pitchFamily="18" charset="-128"/>
              <a:ea typeface="ＭＳ Ｐ明朝" panose="02020600040205080304" pitchFamily="18" charset="-128"/>
            </a:endParaRPr>
          </a:p>
          <a:p>
            <a:r>
              <a:rPr kumimoji="1" lang="ja-JP" altLang="en-US" sz="2400" dirty="0">
                <a:solidFill>
                  <a:srgbClr val="000000"/>
                </a:solidFill>
                <a:latin typeface="ＭＳ Ｐ明朝" panose="02020600040205080304" pitchFamily="18" charset="-128"/>
                <a:ea typeface="ＭＳ Ｐ明朝" panose="02020600040205080304" pitchFamily="18" charset="-128"/>
              </a:rPr>
              <a:t>①②①③④</a:t>
            </a:r>
            <a:r>
              <a:rPr lang="ja-JP" altLang="en-US" sz="2400" dirty="0">
                <a:solidFill>
                  <a:srgbClr val="000000"/>
                </a:solidFill>
                <a:latin typeface="ＭＳ Ｐ明朝" panose="02020600040205080304" pitchFamily="18" charset="-128"/>
                <a:ea typeface="ＭＳ Ｐ明朝" panose="02020600040205080304" pitchFamily="18" charset="-128"/>
              </a:rPr>
              <a:t>⑤</a:t>
            </a:r>
            <a:endParaRPr lang="en-US" altLang="ja-JP" sz="2400" dirty="0">
              <a:solidFill>
                <a:srgbClr val="000000"/>
              </a:solidFill>
              <a:latin typeface="ＭＳ Ｐ明朝" panose="02020600040205080304" pitchFamily="18" charset="-128"/>
              <a:ea typeface="ＭＳ Ｐ明朝" panose="02020600040205080304" pitchFamily="18" charset="-128"/>
            </a:endParaRPr>
          </a:p>
          <a:p>
            <a:endParaRPr kumimoji="1" lang="en-US" altLang="ja-JP" sz="2400" dirty="0">
              <a:solidFill>
                <a:srgbClr val="000000"/>
              </a:solidFill>
              <a:latin typeface="ＭＳ Ｐ明朝" panose="02020600040205080304" pitchFamily="18" charset="-128"/>
              <a:ea typeface="ＭＳ Ｐ明朝" panose="02020600040205080304" pitchFamily="18" charset="-128"/>
            </a:endParaRPr>
          </a:p>
          <a:p>
            <a:r>
              <a:rPr lang="ja-JP" altLang="en-US" sz="2400" dirty="0">
                <a:solidFill>
                  <a:srgbClr val="000000"/>
                </a:solidFill>
                <a:latin typeface="ＭＳ Ｐ明朝" panose="02020600040205080304" pitchFamily="18" charset="-128"/>
                <a:ea typeface="ＭＳ Ｐ明朝" panose="02020600040205080304" pitchFamily="18" charset="-128"/>
              </a:rPr>
              <a:t>②と③は最後の音が違う</a:t>
            </a:r>
            <a:r>
              <a:rPr kumimoji="1" lang="ja-JP" altLang="en-US" sz="2400" dirty="0">
                <a:solidFill>
                  <a:srgbClr val="000000"/>
                </a:solidFill>
                <a:latin typeface="ＭＳ Ｐ明朝" panose="02020600040205080304" pitchFamily="18" charset="-128"/>
                <a:ea typeface="ＭＳ Ｐ明朝" panose="02020600040205080304" pitchFamily="18" charset="-128"/>
              </a:rPr>
              <a:t>ので②を　　繰り返し③のシーンで使用する事は　出来ない</a:t>
            </a:r>
            <a:endParaRPr kumimoji="1" lang="en-US" altLang="ja-JP" sz="2400" dirty="0">
              <a:solidFill>
                <a:srgbClr val="000000"/>
              </a:solidFill>
              <a:latin typeface="ＭＳ Ｐ明朝" panose="02020600040205080304" pitchFamily="18" charset="-128"/>
              <a:ea typeface="ＭＳ Ｐ明朝" panose="02020600040205080304" pitchFamily="18" charset="-128"/>
            </a:endParaRPr>
          </a:p>
        </p:txBody>
      </p:sp>
      <p:sp>
        <p:nvSpPr>
          <p:cNvPr id="5" name="スライド番号プレースホルダー 4">
            <a:extLst>
              <a:ext uri="{FF2B5EF4-FFF2-40B4-BE49-F238E27FC236}">
                <a16:creationId xmlns:a16="http://schemas.microsoft.com/office/drawing/2014/main" id="{18465B35-7385-4621-B123-55922E65FFBF}"/>
              </a:ext>
            </a:extLst>
          </p:cNvPr>
          <p:cNvSpPr>
            <a:spLocks noGrp="1"/>
          </p:cNvSpPr>
          <p:nvPr>
            <p:ph type="sldNum" sz="quarter" idx="12"/>
          </p:nvPr>
        </p:nvSpPr>
        <p:spPr/>
        <p:txBody>
          <a:bodyPr/>
          <a:lstStyle/>
          <a:p>
            <a:fld id="{93179F54-591D-4687-987F-AEF9D44EA1EB}" type="slidenum">
              <a:rPr kumimoji="1" lang="ja-JP" altLang="en-US" smtClean="0"/>
              <a:t>28</a:t>
            </a:fld>
            <a:endParaRPr kumimoji="1" lang="ja-JP" altLang="en-US" dirty="0"/>
          </a:p>
        </p:txBody>
      </p:sp>
    </p:spTree>
    <p:extLst>
      <p:ext uri="{BB962C8B-B14F-4D97-AF65-F5344CB8AC3E}">
        <p14:creationId xmlns:p14="http://schemas.microsoft.com/office/powerpoint/2010/main" val="322264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E9DDAEC7-F64B-4FC1-92E0-69D644035A2A}"/>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授業の手順</a:t>
            </a:r>
          </a:p>
        </p:txBody>
      </p:sp>
      <p:graphicFrame>
        <p:nvGraphicFramePr>
          <p:cNvPr id="4" name="コンテンツ プレースホルダー 3">
            <a:extLst>
              <a:ext uri="{FF2B5EF4-FFF2-40B4-BE49-F238E27FC236}">
                <a16:creationId xmlns:a16="http://schemas.microsoft.com/office/drawing/2014/main" id="{2D985252-BFAB-4641-9620-8B4B51370AB9}"/>
              </a:ext>
            </a:extLst>
          </p:cNvPr>
          <p:cNvGraphicFramePr>
            <a:graphicFrameLocks noGrp="1"/>
          </p:cNvGraphicFramePr>
          <p:nvPr>
            <p:ph idx="1"/>
            <p:extLst>
              <p:ext uri="{D42A27DB-BD31-4B8C-83A1-F6EECF244321}">
                <p14:modId xmlns:p14="http://schemas.microsoft.com/office/powerpoint/2010/main" val="57967303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スライド番号プレースホルダー 4">
            <a:extLst>
              <a:ext uri="{FF2B5EF4-FFF2-40B4-BE49-F238E27FC236}">
                <a16:creationId xmlns:a16="http://schemas.microsoft.com/office/drawing/2014/main" id="{93633C32-DE78-4847-811F-AACFD776D757}"/>
              </a:ext>
            </a:extLst>
          </p:cNvPr>
          <p:cNvSpPr>
            <a:spLocks noGrp="1"/>
          </p:cNvSpPr>
          <p:nvPr>
            <p:ph type="sldNum" sz="quarter" idx="12"/>
          </p:nvPr>
        </p:nvSpPr>
        <p:spPr/>
        <p:txBody>
          <a:bodyPr/>
          <a:lstStyle/>
          <a:p>
            <a:fld id="{93179F54-591D-4687-987F-AEF9D44EA1EB}" type="slidenum">
              <a:rPr kumimoji="1" lang="ja-JP" altLang="en-US" smtClean="0"/>
              <a:t>2</a:t>
            </a:fld>
            <a:endParaRPr kumimoji="1" lang="ja-JP" altLang="en-US" dirty="0"/>
          </a:p>
        </p:txBody>
      </p:sp>
    </p:spTree>
    <p:extLst>
      <p:ext uri="{BB962C8B-B14F-4D97-AF65-F5344CB8AC3E}">
        <p14:creationId xmlns:p14="http://schemas.microsoft.com/office/powerpoint/2010/main" val="162047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A19E4AA5-355D-4E55-8DA9-8E058FBD9EC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kumimoji="1" lang="en-US" altLang="ja-JP" sz="5400" dirty="0">
                <a:solidFill>
                  <a:srgbClr val="FFFFFF"/>
                </a:solidFill>
                <a:latin typeface="ＭＳ Ｐ明朝" panose="02020600040205080304" pitchFamily="18" charset="-128"/>
                <a:ea typeface="ＭＳ Ｐ明朝" panose="02020600040205080304" pitchFamily="18" charset="-128"/>
              </a:rPr>
              <a:t>mBot</a:t>
            </a:r>
            <a:r>
              <a:rPr kumimoji="1" lang="ja-JP" altLang="en-US" sz="5400" dirty="0">
                <a:solidFill>
                  <a:srgbClr val="FFFFFF"/>
                </a:solidFill>
                <a:latin typeface="ＭＳ Ｐ明朝" panose="02020600040205080304" pitchFamily="18" charset="-128"/>
                <a:ea typeface="ＭＳ Ｐ明朝" panose="02020600040205080304" pitchFamily="18" charset="-128"/>
              </a:rPr>
              <a:t>　</a:t>
            </a:r>
            <a:r>
              <a:rPr lang="ja-JP" altLang="en-US" sz="5400" dirty="0">
                <a:solidFill>
                  <a:srgbClr val="FFFFFF"/>
                </a:solidFill>
                <a:latin typeface="ＭＳ Ｐ明朝" panose="02020600040205080304" pitchFamily="18" charset="-128"/>
                <a:ea typeface="ＭＳ Ｐ明朝" panose="02020600040205080304" pitchFamily="18" charset="-128"/>
              </a:rPr>
              <a:t>プログラム　完成形</a:t>
            </a:r>
            <a:endParaRPr kumimoji="1" lang="en-US" altLang="ja-JP" sz="5400" dirty="0">
              <a:solidFill>
                <a:srgbClr val="FFFFFF"/>
              </a:solidFill>
              <a:latin typeface="ＭＳ Ｐ明朝" panose="02020600040205080304" pitchFamily="18" charset="-128"/>
              <a:ea typeface="ＭＳ Ｐ明朝" panose="02020600040205080304" pitchFamily="18" charset="-128"/>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98B73AA8-3258-4DFD-B9D4-513140389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493" y="2426817"/>
            <a:ext cx="5330182"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コンテンツ プレースホルダー 4">
            <a:extLst>
              <a:ext uri="{FF2B5EF4-FFF2-40B4-BE49-F238E27FC236}">
                <a16:creationId xmlns:a16="http://schemas.microsoft.com/office/drawing/2014/main" id="{F9D31D23-56B6-40F6-8DA9-DFFC661B8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351" y="2426817"/>
            <a:ext cx="5330182" cy="3997637"/>
          </a:xfrm>
          <a:prstGeom prst="rect">
            <a:avLst/>
          </a:prstGeom>
        </p:spPr>
      </p:pic>
      <p:sp>
        <p:nvSpPr>
          <p:cNvPr id="4" name="スライド番号プレースホルダー 3">
            <a:extLst>
              <a:ext uri="{FF2B5EF4-FFF2-40B4-BE49-F238E27FC236}">
                <a16:creationId xmlns:a16="http://schemas.microsoft.com/office/drawing/2014/main" id="{DC824B48-E76F-463E-A9C4-0ECCFEDFB392}"/>
              </a:ext>
            </a:extLst>
          </p:cNvPr>
          <p:cNvSpPr>
            <a:spLocks noGrp="1"/>
          </p:cNvSpPr>
          <p:nvPr>
            <p:ph type="sldNum" sz="quarter" idx="12"/>
          </p:nvPr>
        </p:nvSpPr>
        <p:spPr/>
        <p:txBody>
          <a:bodyPr/>
          <a:lstStyle/>
          <a:p>
            <a:fld id="{93179F54-591D-4687-987F-AEF9D44EA1EB}" type="slidenum">
              <a:rPr kumimoji="1" lang="ja-JP" altLang="en-US" smtClean="0"/>
              <a:t>29</a:t>
            </a:fld>
            <a:endParaRPr kumimoji="1" lang="ja-JP" altLang="en-US" dirty="0"/>
          </a:p>
        </p:txBody>
      </p:sp>
    </p:spTree>
    <p:extLst>
      <p:ext uri="{BB962C8B-B14F-4D97-AF65-F5344CB8AC3E}">
        <p14:creationId xmlns:p14="http://schemas.microsoft.com/office/powerpoint/2010/main" val="762928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680D95-CA53-4FB2-B341-93EE870F5977}"/>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kumimoji="1" lang="en-US" altLang="ja-JP" sz="4800" kern="1200" dirty="0">
                <a:solidFill>
                  <a:schemeClr val="tx1"/>
                </a:solidFill>
                <a:latin typeface="ＭＳ Ｐ明朝" panose="02020600040205080304" pitchFamily="18" charset="-128"/>
                <a:ea typeface="ＭＳ Ｐ明朝" panose="02020600040205080304" pitchFamily="18" charset="-128"/>
              </a:rPr>
              <a:t>B-②</a:t>
            </a:r>
            <a:r>
              <a:rPr kumimoji="1" lang="ja-JP" altLang="en-US" sz="4800" kern="1200" dirty="0">
                <a:solidFill>
                  <a:schemeClr val="tx1"/>
                </a:solidFill>
                <a:latin typeface="ＭＳ Ｐ明朝" panose="02020600040205080304" pitchFamily="18" charset="-128"/>
                <a:ea typeface="ＭＳ Ｐ明朝" panose="02020600040205080304" pitchFamily="18" charset="-128"/>
              </a:rPr>
              <a:t>　社会　</a:t>
            </a:r>
            <a:r>
              <a:rPr kumimoji="1" lang="en-US" altLang="ja-JP" sz="4800" kern="1200" dirty="0">
                <a:solidFill>
                  <a:schemeClr val="tx1"/>
                </a:solidFill>
                <a:latin typeface="ＭＳ Ｐ明朝" panose="02020600040205080304" pitchFamily="18" charset="-128"/>
                <a:ea typeface="ＭＳ Ｐ明朝" panose="02020600040205080304" pitchFamily="18" charset="-128"/>
              </a:rPr>
              <a:t>(</a:t>
            </a:r>
            <a:r>
              <a:rPr kumimoji="1" lang="ja-JP" altLang="en-US" sz="4800" kern="1200" dirty="0">
                <a:solidFill>
                  <a:schemeClr val="tx1"/>
                </a:solidFill>
                <a:latin typeface="ＭＳ Ｐ明朝" panose="02020600040205080304" pitchFamily="18" charset="-128"/>
                <a:ea typeface="ＭＳ Ｐ明朝" panose="02020600040205080304" pitchFamily="18" charset="-128"/>
              </a:rPr>
              <a:t>第</a:t>
            </a:r>
            <a:r>
              <a:rPr lang="en-US" altLang="ja-JP" sz="4800" kern="1200" dirty="0">
                <a:solidFill>
                  <a:schemeClr val="tx1"/>
                </a:solidFill>
                <a:latin typeface="ＭＳ Ｐ明朝" panose="02020600040205080304" pitchFamily="18" charset="-128"/>
                <a:ea typeface="ＭＳ Ｐ明朝" panose="02020600040205080304" pitchFamily="18" charset="-128"/>
              </a:rPr>
              <a:t>4</a:t>
            </a:r>
            <a:r>
              <a:rPr lang="ja-JP" altLang="en-US" sz="4800" kern="1200" dirty="0">
                <a:solidFill>
                  <a:schemeClr val="tx1"/>
                </a:solidFill>
                <a:latin typeface="ＭＳ Ｐ明朝" panose="02020600040205080304" pitchFamily="18" charset="-128"/>
                <a:ea typeface="ＭＳ Ｐ明朝" panose="02020600040205080304" pitchFamily="18" charset="-128"/>
              </a:rPr>
              <a:t>学年</a:t>
            </a:r>
            <a:r>
              <a:rPr lang="en-US" altLang="ja-JP" sz="4800" kern="1200" dirty="0">
                <a:solidFill>
                  <a:schemeClr val="tx1"/>
                </a:solidFill>
                <a:latin typeface="ＭＳ Ｐ明朝" panose="02020600040205080304" pitchFamily="18" charset="-128"/>
                <a:ea typeface="ＭＳ Ｐ明朝" panose="02020600040205080304" pitchFamily="18" charset="-128"/>
              </a:rPr>
              <a:t>)</a:t>
            </a:r>
            <a:endParaRPr kumimoji="1" lang="en-US" altLang="ja-JP" sz="4800" kern="1200" dirty="0">
              <a:solidFill>
                <a:schemeClr val="tx1"/>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76E01430-A7B6-424E-8B20-EC552E3CD300}"/>
              </a:ext>
            </a:extLst>
          </p:cNvPr>
          <p:cNvSpPr>
            <a:spLocks noGrp="1"/>
          </p:cNvSpPr>
          <p:nvPr>
            <p:ph idx="1"/>
          </p:nvPr>
        </p:nvSpPr>
        <p:spPr>
          <a:xfrm>
            <a:off x="1524000" y="3947050"/>
            <a:ext cx="9144000" cy="572583"/>
          </a:xfrm>
        </p:spPr>
        <p:txBody>
          <a:bodyPr vert="horz" lIns="91440" tIns="45720" rIns="91440" bIns="45720" rtlCol="0">
            <a:normAutofit/>
          </a:bodyPr>
          <a:lstStyle/>
          <a:p>
            <a:pPr marL="0" indent="0">
              <a:buNone/>
            </a:pPr>
            <a:r>
              <a:rPr lang="ja-JP" altLang="en-US" sz="1700" kern="1200" dirty="0">
                <a:solidFill>
                  <a:schemeClr val="tx1"/>
                </a:solidFill>
                <a:latin typeface="ＭＳ Ｐ明朝" panose="02020600040205080304" pitchFamily="18" charset="-128"/>
                <a:ea typeface="ＭＳ Ｐ明朝" panose="02020600040205080304" pitchFamily="18" charset="-128"/>
              </a:rPr>
              <a:t>都道府県の特徴を組み合わせて</a:t>
            </a:r>
            <a:r>
              <a:rPr lang="en-US" altLang="ja-JP" sz="1700" kern="1200" dirty="0">
                <a:solidFill>
                  <a:schemeClr val="tx1"/>
                </a:solidFill>
                <a:latin typeface="ＭＳ Ｐ明朝" panose="02020600040205080304" pitchFamily="18" charset="-128"/>
                <a:ea typeface="ＭＳ Ｐ明朝" panose="02020600040205080304" pitchFamily="18" charset="-128"/>
              </a:rPr>
              <a:t>47</a:t>
            </a:r>
            <a:r>
              <a:rPr lang="ja-JP" altLang="en-US" sz="1700" kern="1200" dirty="0">
                <a:solidFill>
                  <a:schemeClr val="tx1"/>
                </a:solidFill>
                <a:latin typeface="ＭＳ Ｐ明朝" panose="02020600040205080304" pitchFamily="18" charset="-128"/>
                <a:ea typeface="ＭＳ Ｐ明朝" panose="02020600040205080304" pitchFamily="18" charset="-128"/>
              </a:rPr>
              <a:t>都道府県を見つける　　　　　　　　　　　　　　　　　　　　　　　　　　　　プログラムの活用を通して</a:t>
            </a:r>
            <a:r>
              <a:rPr lang="en-US" altLang="ja-JP" sz="1700" kern="1200" dirty="0">
                <a:solidFill>
                  <a:schemeClr val="tx1"/>
                </a:solidFill>
                <a:latin typeface="ＭＳ Ｐ明朝" panose="02020600040205080304" pitchFamily="18" charset="-128"/>
                <a:ea typeface="ＭＳ Ｐ明朝" panose="02020600040205080304" pitchFamily="18" charset="-128"/>
              </a:rPr>
              <a:t>,</a:t>
            </a:r>
            <a:r>
              <a:rPr lang="ja-JP" altLang="en-US" sz="1700" kern="1200" dirty="0">
                <a:solidFill>
                  <a:schemeClr val="tx1"/>
                </a:solidFill>
                <a:latin typeface="ＭＳ Ｐ明朝" panose="02020600040205080304" pitchFamily="18" charset="-128"/>
                <a:ea typeface="ＭＳ Ｐ明朝" panose="02020600040205080304" pitchFamily="18" charset="-128"/>
              </a:rPr>
              <a:t>その名称と位置を学習する場面</a:t>
            </a:r>
            <a:endParaRPr kumimoji="1" lang="en-US" altLang="ja-JP" sz="1700" kern="1200" dirty="0">
              <a:solidFill>
                <a:schemeClr val="tx1"/>
              </a:solidFill>
              <a:latin typeface="ＭＳ Ｐ明朝" panose="02020600040205080304" pitchFamily="18" charset="-128"/>
              <a:ea typeface="ＭＳ Ｐ明朝" panose="02020600040205080304" pitchFamily="18" charset="-128"/>
            </a:endParaRP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スライド番号プレースホルダー 4">
            <a:extLst>
              <a:ext uri="{FF2B5EF4-FFF2-40B4-BE49-F238E27FC236}">
                <a16:creationId xmlns:a16="http://schemas.microsoft.com/office/drawing/2014/main" id="{016D4529-AB8B-45F7-9FC5-2D54FFA72319}"/>
              </a:ext>
            </a:extLst>
          </p:cNvPr>
          <p:cNvSpPr>
            <a:spLocks noGrp="1"/>
          </p:cNvSpPr>
          <p:nvPr>
            <p:ph type="sldNum" sz="quarter" idx="12"/>
          </p:nvPr>
        </p:nvSpPr>
        <p:spPr/>
        <p:txBody>
          <a:bodyPr/>
          <a:lstStyle/>
          <a:p>
            <a:fld id="{93179F54-591D-4687-987F-AEF9D44EA1EB}" type="slidenum">
              <a:rPr kumimoji="1" lang="ja-JP" altLang="en-US" smtClean="0"/>
              <a:t>30</a:t>
            </a:fld>
            <a:endParaRPr kumimoji="1" lang="ja-JP" altLang="en-US" dirty="0"/>
          </a:p>
        </p:txBody>
      </p:sp>
    </p:spTree>
    <p:extLst>
      <p:ext uri="{BB962C8B-B14F-4D97-AF65-F5344CB8AC3E}">
        <p14:creationId xmlns:p14="http://schemas.microsoft.com/office/powerpoint/2010/main" val="2153656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286BB3-DD0C-4CD1-B071-F43B5F48FFB6}"/>
              </a:ext>
            </a:extLst>
          </p:cNvPr>
          <p:cNvSpPr>
            <a:spLocks noGrp="1"/>
          </p:cNvSpPr>
          <p:nvPr>
            <p:ph type="title"/>
          </p:nvPr>
        </p:nvSpPr>
        <p:spPr>
          <a:xfrm>
            <a:off x="838200" y="365126"/>
            <a:ext cx="5340605" cy="1146176"/>
          </a:xfrm>
        </p:spPr>
        <p:txBody>
          <a:bodyPr>
            <a:normAutofit/>
          </a:bodyPr>
          <a:lstStyle/>
          <a:p>
            <a:r>
              <a:rPr lang="ja-JP" altLang="en-US" dirty="0">
                <a:latin typeface="ＭＳ Ｐ明朝" panose="02020600040205080304" pitchFamily="18" charset="-128"/>
                <a:ea typeface="ＭＳ Ｐ明朝" panose="02020600040205080304" pitchFamily="18" charset="-128"/>
              </a:rPr>
              <a:t>用意する物</a:t>
            </a:r>
            <a:endParaRPr kumimoji="1" lang="ja-JP" altLang="en-US" dirty="0">
              <a:latin typeface="ＭＳ Ｐ明朝" panose="02020600040205080304" pitchFamily="18" charset="-128"/>
              <a:ea typeface="ＭＳ Ｐ明朝" panose="02020600040205080304" pitchFamily="18" charset="-128"/>
            </a:endParaRPr>
          </a:p>
        </p:txBody>
      </p:sp>
      <p:sp>
        <p:nvSpPr>
          <p:cNvPr id="10" name="Freeform: Shape 9">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コンテンツ プレースホルダー 2">
            <a:extLst>
              <a:ext uri="{FF2B5EF4-FFF2-40B4-BE49-F238E27FC236}">
                <a16:creationId xmlns:a16="http://schemas.microsoft.com/office/drawing/2014/main" id="{EE81F783-E740-4070-ACAF-ABA0F7479637}"/>
              </a:ext>
            </a:extLst>
          </p:cNvPr>
          <p:cNvSpPr>
            <a:spLocks noGrp="1"/>
          </p:cNvSpPr>
          <p:nvPr>
            <p:ph idx="1"/>
          </p:nvPr>
        </p:nvSpPr>
        <p:spPr>
          <a:xfrm>
            <a:off x="838200" y="2173288"/>
            <a:ext cx="3603171" cy="3639684"/>
          </a:xfrm>
        </p:spPr>
        <p:txBody>
          <a:bodyPr anchor="ctr">
            <a:normAutofit/>
          </a:bodyPr>
          <a:lstStyle/>
          <a:p>
            <a:r>
              <a:rPr kumimoji="1" lang="ja-JP" altLang="en-US" sz="3200" dirty="0">
                <a:solidFill>
                  <a:srgbClr val="FFFFFF"/>
                </a:solidFill>
                <a:latin typeface="ＭＳ Ｐ明朝" panose="02020600040205080304" pitchFamily="18" charset="-128"/>
                <a:ea typeface="ＭＳ Ｐ明朝" panose="02020600040205080304" pitchFamily="18" charset="-128"/>
              </a:rPr>
              <a:t>地図帳</a:t>
            </a:r>
            <a:endParaRPr kumimoji="1" lang="en-US" altLang="ja-JP" sz="3200" dirty="0">
              <a:solidFill>
                <a:srgbClr val="FFFFFF"/>
              </a:solidFill>
              <a:latin typeface="ＭＳ Ｐ明朝" panose="02020600040205080304" pitchFamily="18" charset="-128"/>
              <a:ea typeface="ＭＳ Ｐ明朝" panose="02020600040205080304" pitchFamily="18" charset="-128"/>
            </a:endParaRPr>
          </a:p>
          <a:p>
            <a:r>
              <a:rPr lang="ja-JP" altLang="en-US" sz="3200" dirty="0">
                <a:solidFill>
                  <a:srgbClr val="FFFFFF"/>
                </a:solidFill>
                <a:latin typeface="ＭＳ Ｐ明朝" panose="02020600040205080304" pitchFamily="18" charset="-128"/>
                <a:ea typeface="ＭＳ Ｐ明朝" panose="02020600040205080304" pitchFamily="18" charset="-128"/>
              </a:rPr>
              <a:t>紙</a:t>
            </a:r>
            <a:endParaRPr kumimoji="1" lang="ja-JP" altLang="en-US" sz="3200" dirty="0">
              <a:solidFill>
                <a:srgbClr val="FFFFFF"/>
              </a:solidFill>
              <a:latin typeface="ＭＳ Ｐ明朝" panose="02020600040205080304" pitchFamily="18" charset="-128"/>
              <a:ea typeface="ＭＳ Ｐ明朝" panose="02020600040205080304" pitchFamily="18" charset="-128"/>
            </a:endParaRPr>
          </a:p>
        </p:txBody>
      </p:sp>
      <p:pic>
        <p:nvPicPr>
          <p:cNvPr id="7" name="Graphic 6">
            <a:extLst>
              <a:ext uri="{FF2B5EF4-FFF2-40B4-BE49-F238E27FC236}">
                <a16:creationId xmlns:a16="http://schemas.microsoft.com/office/drawing/2014/main" id="{BB1F0B3E-D262-4DD8-A906-8F233CC2D2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6606" y="2173287"/>
            <a:ext cx="4003675" cy="400367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5" name="スライド番号プレースホルダー 4">
            <a:extLst>
              <a:ext uri="{FF2B5EF4-FFF2-40B4-BE49-F238E27FC236}">
                <a16:creationId xmlns:a16="http://schemas.microsoft.com/office/drawing/2014/main" id="{28F79179-14AD-482D-9718-1840D66456C3}"/>
              </a:ext>
            </a:extLst>
          </p:cNvPr>
          <p:cNvSpPr>
            <a:spLocks noGrp="1"/>
          </p:cNvSpPr>
          <p:nvPr>
            <p:ph type="sldNum" sz="quarter" idx="12"/>
          </p:nvPr>
        </p:nvSpPr>
        <p:spPr/>
        <p:txBody>
          <a:bodyPr/>
          <a:lstStyle/>
          <a:p>
            <a:fld id="{93179F54-591D-4687-987F-AEF9D44EA1EB}" type="slidenum">
              <a:rPr kumimoji="1" lang="ja-JP" altLang="en-US" smtClean="0"/>
              <a:t>31</a:t>
            </a:fld>
            <a:endParaRPr kumimoji="1" lang="ja-JP" altLang="en-US" dirty="0"/>
          </a:p>
        </p:txBody>
      </p:sp>
    </p:spTree>
    <p:extLst>
      <p:ext uri="{BB962C8B-B14F-4D97-AF65-F5344CB8AC3E}">
        <p14:creationId xmlns:p14="http://schemas.microsoft.com/office/powerpoint/2010/main" val="2153153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847C7588-8C18-44D9-8469-ABB9865FE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726915" y="844868"/>
            <a:ext cx="8465085" cy="5167312"/>
          </a:xfrm>
          <a:custGeom>
            <a:avLst/>
            <a:gdLst>
              <a:gd name="connsiteX0" fmla="*/ 0 w 8465085"/>
              <a:gd name="connsiteY0" fmla="*/ 952 h 5167312"/>
              <a:gd name="connsiteX1" fmla="*/ 1898594 w 8465085"/>
              <a:gd name="connsiteY1" fmla="*/ 952 h 5167312"/>
              <a:gd name="connsiteX2" fmla="*/ 1898594 w 8465085"/>
              <a:gd name="connsiteY2" fmla="*/ 0 h 5167312"/>
              <a:gd name="connsiteX3" fmla="*/ 0 w 8465085"/>
              <a:gd name="connsiteY3" fmla="*/ 0 h 5167312"/>
              <a:gd name="connsiteX4" fmla="*/ 221324 w 8465085"/>
              <a:gd name="connsiteY4" fmla="*/ 5167312 h 5167312"/>
              <a:gd name="connsiteX5" fmla="*/ 7243482 w 8465085"/>
              <a:gd name="connsiteY5" fmla="*/ 5167312 h 5167312"/>
              <a:gd name="connsiteX6" fmla="*/ 8465085 w 8465085"/>
              <a:gd name="connsiteY6" fmla="*/ 5167312 h 5167312"/>
              <a:gd name="connsiteX7" fmla="*/ 8465085 w 8465085"/>
              <a:gd name="connsiteY7" fmla="*/ 0 h 5167312"/>
              <a:gd name="connsiteX8" fmla="*/ 7243482 w 8465085"/>
              <a:gd name="connsiteY8" fmla="*/ 0 h 5167312"/>
              <a:gd name="connsiteX9" fmla="*/ 2610976 w 8465085"/>
              <a:gd name="connsiteY9" fmla="*/ 0 h 5167312"/>
              <a:gd name="connsiteX10" fmla="*/ 2610976 w 8465085"/>
              <a:gd name="connsiteY10" fmla="*/ 952 h 5167312"/>
              <a:gd name="connsiteX11" fmla="*/ 2615203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0" y="952"/>
                </a:moveTo>
                <a:lnTo>
                  <a:pt x="1898594" y="952"/>
                </a:lnTo>
                <a:lnTo>
                  <a:pt x="1898594" y="0"/>
                </a:lnTo>
                <a:lnTo>
                  <a:pt x="0" y="0"/>
                </a:lnTo>
                <a:close/>
                <a:moveTo>
                  <a:pt x="221324" y="5167312"/>
                </a:moveTo>
                <a:lnTo>
                  <a:pt x="7243482" y="5167312"/>
                </a:lnTo>
                <a:lnTo>
                  <a:pt x="8465085" y="5167312"/>
                </a:lnTo>
                <a:lnTo>
                  <a:pt x="8465085" y="0"/>
                </a:lnTo>
                <a:lnTo>
                  <a:pt x="7243482" y="0"/>
                </a:lnTo>
                <a:lnTo>
                  <a:pt x="2610976" y="0"/>
                </a:lnTo>
                <a:lnTo>
                  <a:pt x="2610976" y="952"/>
                </a:lnTo>
                <a:lnTo>
                  <a:pt x="2615203"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タイトル 1">
            <a:extLst>
              <a:ext uri="{FF2B5EF4-FFF2-40B4-BE49-F238E27FC236}">
                <a16:creationId xmlns:a16="http://schemas.microsoft.com/office/drawing/2014/main" id="{E655095D-07BC-4901-9C16-6C8DD419F3DE}"/>
              </a:ext>
            </a:extLst>
          </p:cNvPr>
          <p:cNvSpPr>
            <a:spLocks noGrp="1"/>
          </p:cNvSpPr>
          <p:nvPr>
            <p:ph type="title"/>
          </p:nvPr>
        </p:nvSpPr>
        <p:spPr>
          <a:xfrm>
            <a:off x="838199" y="1841614"/>
            <a:ext cx="3409508" cy="3173819"/>
          </a:xfrm>
        </p:spPr>
        <p:txBody>
          <a:bodyPr>
            <a:normAutofit/>
          </a:bodyPr>
          <a:lstStyle/>
          <a:p>
            <a:r>
              <a:rPr lang="ja-JP" altLang="en-US" dirty="0">
                <a:solidFill>
                  <a:schemeClr val="bg1"/>
                </a:solidFill>
                <a:latin typeface="ＭＳ Ｐ明朝" panose="02020600040205080304" pitchFamily="18" charset="-128"/>
                <a:ea typeface="ＭＳ Ｐ明朝" panose="02020600040205080304" pitchFamily="18" charset="-128"/>
              </a:rPr>
              <a:t>ゲームの進行について</a:t>
            </a:r>
            <a:endParaRPr kumimoji="1" lang="ja-JP" altLang="en-US" dirty="0">
              <a:solidFill>
                <a:schemeClr val="bg1"/>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C1680F3F-0A30-425F-95C8-2A5D5D1B8DDB}"/>
              </a:ext>
            </a:extLst>
          </p:cNvPr>
          <p:cNvSpPr>
            <a:spLocks noGrp="1"/>
          </p:cNvSpPr>
          <p:nvPr>
            <p:ph idx="1"/>
          </p:nvPr>
        </p:nvSpPr>
        <p:spPr>
          <a:xfrm>
            <a:off x="6096000" y="1137208"/>
            <a:ext cx="5257800" cy="4582632"/>
          </a:xfrm>
        </p:spPr>
        <p:txBody>
          <a:bodyPr anchor="ctr">
            <a:normAutofit/>
          </a:bodyPr>
          <a:lstStyle/>
          <a:p>
            <a:r>
              <a:rPr kumimoji="1" lang="ja-JP" altLang="en-US" sz="2000" dirty="0">
                <a:latin typeface="ＭＳ Ｐ明朝" panose="02020600040205080304" pitchFamily="18" charset="-128"/>
                <a:ea typeface="ＭＳ Ｐ明朝" panose="02020600040205080304" pitchFamily="18" charset="-128"/>
              </a:rPr>
              <a:t>①出題者を</a:t>
            </a:r>
            <a:r>
              <a:rPr kumimoji="1" lang="en-US" altLang="ja-JP" sz="2000" dirty="0">
                <a:latin typeface="ＭＳ Ｐ明朝" panose="02020600040205080304" pitchFamily="18" charset="-128"/>
                <a:ea typeface="ＭＳ Ｐ明朝" panose="02020600040205080304" pitchFamily="18" charset="-128"/>
              </a:rPr>
              <a:t>1</a:t>
            </a:r>
            <a:r>
              <a:rPr kumimoji="1" lang="ja-JP" altLang="en-US" sz="2000" dirty="0">
                <a:latin typeface="ＭＳ Ｐ明朝" panose="02020600040205080304" pitchFamily="18" charset="-128"/>
                <a:ea typeface="ＭＳ Ｐ明朝" panose="02020600040205080304" pitchFamily="18" charset="-128"/>
              </a:rPr>
              <a:t>人決める</a:t>
            </a:r>
            <a:endParaRPr kumimoji="1"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②出題者以外は回答者となる</a:t>
            </a:r>
            <a:endParaRPr lang="en-US" altLang="ja-JP" sz="2000" dirty="0">
              <a:latin typeface="ＭＳ Ｐ明朝" panose="02020600040205080304" pitchFamily="18" charset="-128"/>
              <a:ea typeface="ＭＳ Ｐ明朝" panose="02020600040205080304" pitchFamily="18" charset="-128"/>
            </a:endParaRPr>
          </a:p>
          <a:p>
            <a:r>
              <a:rPr kumimoji="1" lang="ja-JP" altLang="en-US" sz="2000" dirty="0">
                <a:latin typeface="ＭＳ Ｐ明朝" panose="02020600040205080304" pitchFamily="18" charset="-128"/>
                <a:ea typeface="ＭＳ Ｐ明朝" panose="02020600040205080304" pitchFamily="18" charset="-128"/>
              </a:rPr>
              <a:t>③出題者は紙に地名を書き</a:t>
            </a:r>
            <a:r>
              <a:rPr kumimoji="1" lang="en-US" altLang="ja-JP" sz="2000" dirty="0">
                <a:latin typeface="ＭＳ Ｐ明朝" panose="02020600040205080304" pitchFamily="18" charset="-128"/>
                <a:ea typeface="ＭＳ Ｐ明朝" panose="02020600040205080304" pitchFamily="18" charset="-128"/>
              </a:rPr>
              <a:t>,</a:t>
            </a:r>
            <a:r>
              <a:rPr kumimoji="1" lang="ja-JP" altLang="en-US" sz="2000" dirty="0">
                <a:latin typeface="ＭＳ Ｐ明朝" panose="02020600040205080304" pitchFamily="18" charset="-128"/>
                <a:ea typeface="ＭＳ Ｐ明朝" panose="02020600040205080304" pitchFamily="18" charset="-128"/>
              </a:rPr>
              <a:t>回答者に　　　　　見えないよう伏せる</a:t>
            </a:r>
            <a:endParaRPr kumimoji="1"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④回答者は出題者に質問を行う</a:t>
            </a:r>
            <a:endParaRPr lang="en-US" altLang="ja-JP" sz="2000" dirty="0">
              <a:latin typeface="ＭＳ Ｐ明朝" panose="02020600040205080304" pitchFamily="18" charset="-128"/>
              <a:ea typeface="ＭＳ Ｐ明朝" panose="02020600040205080304" pitchFamily="18" charset="-128"/>
            </a:endParaRPr>
          </a:p>
          <a:p>
            <a:r>
              <a:rPr kumimoji="1" lang="ja-JP" altLang="en-US" sz="2000" dirty="0">
                <a:latin typeface="ＭＳ Ｐ明朝" panose="02020600040205080304" pitchFamily="18" charset="-128"/>
                <a:ea typeface="ＭＳ Ｐ明朝" panose="02020600040205080304" pitchFamily="18" charset="-128"/>
              </a:rPr>
              <a:t>⑤質問が終わると回答者は地名を答える</a:t>
            </a:r>
            <a:endParaRPr kumimoji="1"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⑥紙を表に</a:t>
            </a:r>
            <a:r>
              <a:rPr lang="ja-JP" altLang="en-US" sz="2000" dirty="0" err="1">
                <a:latin typeface="ＭＳ Ｐ明朝" panose="02020600040205080304" pitchFamily="18" charset="-128"/>
                <a:ea typeface="ＭＳ Ｐ明朝" panose="02020600040205080304" pitchFamily="18" charset="-128"/>
              </a:rPr>
              <a:t>し</a:t>
            </a:r>
            <a:r>
              <a:rPr lang="ja-JP" altLang="en-US" sz="2000" dirty="0">
                <a:latin typeface="ＭＳ Ｐ明朝" panose="02020600040205080304" pitchFamily="18" charset="-128"/>
                <a:ea typeface="ＭＳ Ｐ明朝" panose="02020600040205080304" pitchFamily="18" charset="-128"/>
              </a:rPr>
              <a:t>答え合わせを行う</a:t>
            </a:r>
            <a:endParaRPr kumimoji="1"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⑦地名が合っていれば回答者の勝利</a:t>
            </a:r>
            <a:r>
              <a:rPr lang="en-US" altLang="ja-JP" sz="2000" dirty="0">
                <a:latin typeface="ＭＳ Ｐ明朝" panose="02020600040205080304" pitchFamily="18" charset="-128"/>
                <a:ea typeface="ＭＳ Ｐ明朝" panose="02020600040205080304" pitchFamily="18" charset="-128"/>
              </a:rPr>
              <a:t>,</a:t>
            </a:r>
            <a:r>
              <a:rPr lang="ja-JP" altLang="en-US" sz="2000" dirty="0">
                <a:latin typeface="ＭＳ Ｐ明朝" panose="02020600040205080304" pitchFamily="18" charset="-128"/>
                <a:ea typeface="ＭＳ Ｐ明朝" panose="02020600040205080304" pitchFamily="18" charset="-128"/>
              </a:rPr>
              <a:t>　　　合っていなければ敗北</a:t>
            </a:r>
            <a:endParaRPr lang="en-US" altLang="ja-JP" sz="2000" dirty="0">
              <a:latin typeface="ＭＳ Ｐ明朝" panose="02020600040205080304" pitchFamily="18" charset="-128"/>
              <a:ea typeface="ＭＳ Ｐ明朝" panose="02020600040205080304" pitchFamily="18" charset="-128"/>
            </a:endParaRPr>
          </a:p>
          <a:p>
            <a:endParaRPr kumimoji="1" lang="ja-JP" altLang="en-US" sz="2000" dirty="0">
              <a:latin typeface="ＭＳ Ｐ明朝" panose="02020600040205080304" pitchFamily="18" charset="-128"/>
              <a:ea typeface="ＭＳ Ｐ明朝" panose="02020600040205080304" pitchFamily="18" charset="-128"/>
            </a:endParaRPr>
          </a:p>
        </p:txBody>
      </p:sp>
      <p:sp>
        <p:nvSpPr>
          <p:cNvPr id="5" name="スライド番号プレースホルダー 4">
            <a:extLst>
              <a:ext uri="{FF2B5EF4-FFF2-40B4-BE49-F238E27FC236}">
                <a16:creationId xmlns:a16="http://schemas.microsoft.com/office/drawing/2014/main" id="{53844D66-C26A-4A31-9164-0126769249B9}"/>
              </a:ext>
            </a:extLst>
          </p:cNvPr>
          <p:cNvSpPr>
            <a:spLocks noGrp="1"/>
          </p:cNvSpPr>
          <p:nvPr>
            <p:ph type="sldNum" sz="quarter" idx="12"/>
          </p:nvPr>
        </p:nvSpPr>
        <p:spPr/>
        <p:txBody>
          <a:bodyPr/>
          <a:lstStyle/>
          <a:p>
            <a:fld id="{93179F54-591D-4687-987F-AEF9D44EA1EB}" type="slidenum">
              <a:rPr kumimoji="1" lang="ja-JP" altLang="en-US" smtClean="0"/>
              <a:t>32</a:t>
            </a:fld>
            <a:endParaRPr kumimoji="1" lang="ja-JP" altLang="en-US" dirty="0"/>
          </a:p>
        </p:txBody>
      </p:sp>
    </p:spTree>
    <p:extLst>
      <p:ext uri="{BB962C8B-B14F-4D97-AF65-F5344CB8AC3E}">
        <p14:creationId xmlns:p14="http://schemas.microsoft.com/office/powerpoint/2010/main" val="2883352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7">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タイトル 1">
            <a:extLst>
              <a:ext uri="{FF2B5EF4-FFF2-40B4-BE49-F238E27FC236}">
                <a16:creationId xmlns:a16="http://schemas.microsoft.com/office/drawing/2014/main" id="{239862B3-D5AD-46AD-A500-C161E555282E}"/>
              </a:ext>
            </a:extLst>
          </p:cNvPr>
          <p:cNvSpPr>
            <a:spLocks noGrp="1"/>
          </p:cNvSpPr>
          <p:nvPr>
            <p:ph type="title"/>
          </p:nvPr>
        </p:nvSpPr>
        <p:spPr>
          <a:xfrm>
            <a:off x="838199" y="1841614"/>
            <a:ext cx="3409508" cy="3173819"/>
          </a:xfrm>
        </p:spPr>
        <p:txBody>
          <a:bodyPr>
            <a:normAutofit/>
          </a:bodyPr>
          <a:lstStyle/>
          <a:p>
            <a:r>
              <a:rPr kumimoji="1" lang="ja-JP" altLang="en-US" dirty="0">
                <a:solidFill>
                  <a:schemeClr val="bg1"/>
                </a:solidFill>
                <a:latin typeface="ＭＳ Ｐ明朝" panose="02020600040205080304" pitchFamily="18" charset="-128"/>
                <a:ea typeface="ＭＳ Ｐ明朝" panose="02020600040205080304" pitchFamily="18" charset="-128"/>
              </a:rPr>
              <a:t>ルール</a:t>
            </a:r>
          </a:p>
        </p:txBody>
      </p:sp>
      <p:sp>
        <p:nvSpPr>
          <p:cNvPr id="3" name="コンテンツ プレースホルダー 2">
            <a:extLst>
              <a:ext uri="{FF2B5EF4-FFF2-40B4-BE49-F238E27FC236}">
                <a16:creationId xmlns:a16="http://schemas.microsoft.com/office/drawing/2014/main" id="{690EB612-8CF0-45EE-A4D5-938D0B34B067}"/>
              </a:ext>
            </a:extLst>
          </p:cNvPr>
          <p:cNvSpPr>
            <a:spLocks noGrp="1"/>
          </p:cNvSpPr>
          <p:nvPr>
            <p:ph idx="1"/>
          </p:nvPr>
        </p:nvSpPr>
        <p:spPr>
          <a:xfrm>
            <a:off x="6096000" y="1137208"/>
            <a:ext cx="5257800" cy="4582632"/>
          </a:xfrm>
        </p:spPr>
        <p:txBody>
          <a:bodyPr anchor="ctr">
            <a:normAutofit/>
          </a:bodyPr>
          <a:lstStyle/>
          <a:p>
            <a:r>
              <a:rPr kumimoji="1" lang="ja-JP" altLang="en-US" sz="2000" dirty="0">
                <a:latin typeface="ＭＳ Ｐ明朝" panose="02020600040205080304" pitchFamily="18" charset="-128"/>
                <a:ea typeface="ＭＳ Ｐ明朝" panose="02020600040205080304" pitchFamily="18" charset="-128"/>
              </a:rPr>
              <a:t>「大きい」</a:t>
            </a:r>
            <a:r>
              <a:rPr kumimoji="1" lang="en-US" altLang="ja-JP" sz="2000" dirty="0">
                <a:latin typeface="ＭＳ Ｐ明朝" panose="02020600040205080304" pitchFamily="18" charset="-128"/>
                <a:ea typeface="ＭＳ Ｐ明朝" panose="02020600040205080304" pitchFamily="18" charset="-128"/>
              </a:rPr>
              <a:t>,</a:t>
            </a:r>
            <a:r>
              <a:rPr kumimoji="1" lang="ja-JP" altLang="en-US" sz="2000" dirty="0">
                <a:latin typeface="ＭＳ Ｐ明朝" panose="02020600040205080304" pitchFamily="18" charset="-128"/>
                <a:ea typeface="ＭＳ Ｐ明朝" panose="02020600040205080304" pitchFamily="18" charset="-128"/>
              </a:rPr>
              <a:t>「小さい」など主観で変わる様な　　文言を使用した質問は禁止</a:t>
            </a:r>
            <a:endParaRPr kumimoji="1"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「○○地方ですか？」など直接地名を使う　　質問の回数は難易度によって制限する　　　　　</a:t>
            </a:r>
            <a:r>
              <a:rPr lang="en-US" altLang="ja-JP" sz="2000" dirty="0">
                <a:latin typeface="ＭＳ Ｐ明朝" panose="02020600040205080304" pitchFamily="18" charset="-128"/>
                <a:ea typeface="ＭＳ Ｐ明朝" panose="02020600040205080304" pitchFamily="18" charset="-128"/>
              </a:rPr>
              <a:t>(1</a:t>
            </a:r>
            <a:r>
              <a:rPr lang="ja-JP" altLang="en-US" sz="2000" dirty="0">
                <a:latin typeface="ＭＳ Ｐ明朝" panose="02020600040205080304" pitchFamily="18" charset="-128"/>
                <a:ea typeface="ＭＳ Ｐ明朝" panose="02020600040205080304" pitchFamily="18" charset="-128"/>
              </a:rPr>
              <a:t>ゲーム</a:t>
            </a:r>
            <a:r>
              <a:rPr lang="en-US" altLang="ja-JP" sz="2000" dirty="0">
                <a:latin typeface="ＭＳ Ｐ明朝" panose="02020600040205080304" pitchFamily="18" charset="-128"/>
                <a:ea typeface="ＭＳ Ｐ明朝" panose="02020600040205080304" pitchFamily="18" charset="-128"/>
              </a:rPr>
              <a:t>1</a:t>
            </a:r>
            <a:r>
              <a:rPr lang="ja-JP" altLang="en-US" sz="2000" dirty="0">
                <a:latin typeface="ＭＳ Ｐ明朝" panose="02020600040205080304" pitchFamily="18" charset="-128"/>
                <a:ea typeface="ＭＳ Ｐ明朝" panose="02020600040205080304" pitchFamily="18" charset="-128"/>
              </a:rPr>
              <a:t>回を推奨</a:t>
            </a:r>
            <a:r>
              <a:rPr lang="en-US" altLang="ja-JP" sz="2000" dirty="0">
                <a:latin typeface="ＭＳ Ｐ明朝" panose="02020600040205080304" pitchFamily="18" charset="-128"/>
                <a:ea typeface="ＭＳ Ｐ明朝" panose="02020600040205080304" pitchFamily="18" charset="-128"/>
              </a:rPr>
              <a:t>)</a:t>
            </a:r>
          </a:p>
          <a:p>
            <a:r>
              <a:rPr kumimoji="1" lang="ja-JP" altLang="en-US" sz="2000" dirty="0">
                <a:latin typeface="ＭＳ Ｐ明朝" panose="02020600040205080304" pitchFamily="18" charset="-128"/>
                <a:ea typeface="ＭＳ Ｐ明朝" panose="02020600040205080304" pitchFamily="18" charset="-128"/>
              </a:rPr>
              <a:t>質問回数は参加人数や難易度によって調整</a:t>
            </a:r>
          </a:p>
        </p:txBody>
      </p:sp>
      <p:sp>
        <p:nvSpPr>
          <p:cNvPr id="5" name="スライド番号プレースホルダー 4">
            <a:extLst>
              <a:ext uri="{FF2B5EF4-FFF2-40B4-BE49-F238E27FC236}">
                <a16:creationId xmlns:a16="http://schemas.microsoft.com/office/drawing/2014/main" id="{C574A98F-C136-4098-AC77-CD161C61F1A9}"/>
              </a:ext>
            </a:extLst>
          </p:cNvPr>
          <p:cNvSpPr>
            <a:spLocks noGrp="1"/>
          </p:cNvSpPr>
          <p:nvPr>
            <p:ph type="sldNum" sz="quarter" idx="12"/>
          </p:nvPr>
        </p:nvSpPr>
        <p:spPr/>
        <p:txBody>
          <a:bodyPr/>
          <a:lstStyle/>
          <a:p>
            <a:fld id="{93179F54-591D-4687-987F-AEF9D44EA1EB}" type="slidenum">
              <a:rPr kumimoji="1" lang="ja-JP" altLang="en-US" smtClean="0"/>
              <a:t>33</a:t>
            </a:fld>
            <a:endParaRPr kumimoji="1" lang="ja-JP" altLang="en-US" dirty="0"/>
          </a:p>
        </p:txBody>
      </p:sp>
    </p:spTree>
    <p:extLst>
      <p:ext uri="{BB962C8B-B14F-4D97-AF65-F5344CB8AC3E}">
        <p14:creationId xmlns:p14="http://schemas.microsoft.com/office/powerpoint/2010/main" val="1559472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847C7588-8C18-44D9-8469-ABB9865FE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726915" y="844868"/>
            <a:ext cx="8465085" cy="5167312"/>
          </a:xfrm>
          <a:custGeom>
            <a:avLst/>
            <a:gdLst>
              <a:gd name="connsiteX0" fmla="*/ 0 w 8465085"/>
              <a:gd name="connsiteY0" fmla="*/ 952 h 5167312"/>
              <a:gd name="connsiteX1" fmla="*/ 1898594 w 8465085"/>
              <a:gd name="connsiteY1" fmla="*/ 952 h 5167312"/>
              <a:gd name="connsiteX2" fmla="*/ 1898594 w 8465085"/>
              <a:gd name="connsiteY2" fmla="*/ 0 h 5167312"/>
              <a:gd name="connsiteX3" fmla="*/ 0 w 8465085"/>
              <a:gd name="connsiteY3" fmla="*/ 0 h 5167312"/>
              <a:gd name="connsiteX4" fmla="*/ 221324 w 8465085"/>
              <a:gd name="connsiteY4" fmla="*/ 5167312 h 5167312"/>
              <a:gd name="connsiteX5" fmla="*/ 7243482 w 8465085"/>
              <a:gd name="connsiteY5" fmla="*/ 5167312 h 5167312"/>
              <a:gd name="connsiteX6" fmla="*/ 8465085 w 8465085"/>
              <a:gd name="connsiteY6" fmla="*/ 5167312 h 5167312"/>
              <a:gd name="connsiteX7" fmla="*/ 8465085 w 8465085"/>
              <a:gd name="connsiteY7" fmla="*/ 0 h 5167312"/>
              <a:gd name="connsiteX8" fmla="*/ 7243482 w 8465085"/>
              <a:gd name="connsiteY8" fmla="*/ 0 h 5167312"/>
              <a:gd name="connsiteX9" fmla="*/ 2610976 w 8465085"/>
              <a:gd name="connsiteY9" fmla="*/ 0 h 5167312"/>
              <a:gd name="connsiteX10" fmla="*/ 2610976 w 8465085"/>
              <a:gd name="connsiteY10" fmla="*/ 952 h 5167312"/>
              <a:gd name="connsiteX11" fmla="*/ 2615203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0" y="952"/>
                </a:moveTo>
                <a:lnTo>
                  <a:pt x="1898594" y="952"/>
                </a:lnTo>
                <a:lnTo>
                  <a:pt x="1898594" y="0"/>
                </a:lnTo>
                <a:lnTo>
                  <a:pt x="0" y="0"/>
                </a:lnTo>
                <a:close/>
                <a:moveTo>
                  <a:pt x="221324" y="5167312"/>
                </a:moveTo>
                <a:lnTo>
                  <a:pt x="7243482" y="5167312"/>
                </a:lnTo>
                <a:lnTo>
                  <a:pt x="8465085" y="5167312"/>
                </a:lnTo>
                <a:lnTo>
                  <a:pt x="8465085" y="0"/>
                </a:lnTo>
                <a:lnTo>
                  <a:pt x="7243482" y="0"/>
                </a:lnTo>
                <a:lnTo>
                  <a:pt x="2610976" y="0"/>
                </a:lnTo>
                <a:lnTo>
                  <a:pt x="2610976" y="952"/>
                </a:lnTo>
                <a:lnTo>
                  <a:pt x="2615203"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タイトル 1">
            <a:extLst>
              <a:ext uri="{FF2B5EF4-FFF2-40B4-BE49-F238E27FC236}">
                <a16:creationId xmlns:a16="http://schemas.microsoft.com/office/drawing/2014/main" id="{2D76E1DD-7951-4966-ADFE-8D0F41E719A1}"/>
              </a:ext>
            </a:extLst>
          </p:cNvPr>
          <p:cNvSpPr>
            <a:spLocks noGrp="1"/>
          </p:cNvSpPr>
          <p:nvPr>
            <p:ph type="title"/>
          </p:nvPr>
        </p:nvSpPr>
        <p:spPr>
          <a:xfrm>
            <a:off x="838199" y="1841614"/>
            <a:ext cx="3409508" cy="3173819"/>
          </a:xfrm>
        </p:spPr>
        <p:txBody>
          <a:bodyPr>
            <a:normAutofit/>
          </a:bodyPr>
          <a:lstStyle/>
          <a:p>
            <a:r>
              <a:rPr kumimoji="1" lang="ja-JP" altLang="en-US" dirty="0">
                <a:solidFill>
                  <a:schemeClr val="bg1"/>
                </a:solidFill>
                <a:latin typeface="ＭＳ Ｐ明朝" panose="02020600040205080304" pitchFamily="18" charset="-128"/>
                <a:ea typeface="ＭＳ Ｐ明朝" panose="02020600040205080304" pitchFamily="18" charset="-128"/>
              </a:rPr>
              <a:t>授業の手順</a:t>
            </a:r>
          </a:p>
        </p:txBody>
      </p:sp>
      <p:sp>
        <p:nvSpPr>
          <p:cNvPr id="3" name="コンテンツ プレースホルダー 2">
            <a:extLst>
              <a:ext uri="{FF2B5EF4-FFF2-40B4-BE49-F238E27FC236}">
                <a16:creationId xmlns:a16="http://schemas.microsoft.com/office/drawing/2014/main" id="{53B0EEF2-6FC1-448E-A347-0DFB7F1D7F7D}"/>
              </a:ext>
            </a:extLst>
          </p:cNvPr>
          <p:cNvSpPr>
            <a:spLocks noGrp="1"/>
          </p:cNvSpPr>
          <p:nvPr>
            <p:ph idx="1"/>
          </p:nvPr>
        </p:nvSpPr>
        <p:spPr>
          <a:xfrm>
            <a:off x="6096000" y="1137208"/>
            <a:ext cx="5257800" cy="4582632"/>
          </a:xfrm>
        </p:spPr>
        <p:txBody>
          <a:bodyPr anchor="ctr">
            <a:normAutofit/>
          </a:bodyPr>
          <a:lstStyle/>
          <a:p>
            <a:r>
              <a:rPr lang="ja-JP" altLang="en-US" sz="2000" dirty="0">
                <a:latin typeface="ＭＳ Ｐ明朝" panose="02020600040205080304" pitchFamily="18" charset="-128"/>
                <a:ea typeface="ＭＳ Ｐ明朝" panose="02020600040205080304" pitchFamily="18" charset="-128"/>
              </a:rPr>
              <a:t>①簡単なルール説明</a:t>
            </a:r>
            <a:endParaRPr lang="en-US" altLang="ja-JP" sz="2000" dirty="0">
              <a:latin typeface="ＭＳ Ｐ明朝" panose="02020600040205080304" pitchFamily="18" charset="-128"/>
              <a:ea typeface="ＭＳ Ｐ明朝" panose="02020600040205080304" pitchFamily="18" charset="-128"/>
            </a:endParaRPr>
          </a:p>
          <a:p>
            <a:r>
              <a:rPr kumimoji="1" lang="ja-JP" altLang="en-US" sz="2000" dirty="0">
                <a:latin typeface="ＭＳ Ｐ明朝" panose="02020600040205080304" pitchFamily="18" charset="-128"/>
                <a:ea typeface="ＭＳ Ｐ明朝" panose="02020600040205080304" pitchFamily="18" charset="-128"/>
              </a:rPr>
              <a:t>②先生が出題者</a:t>
            </a:r>
            <a:r>
              <a:rPr kumimoji="1" lang="en-US" altLang="ja-JP" sz="2000" dirty="0">
                <a:latin typeface="ＭＳ Ｐ明朝" panose="02020600040205080304" pitchFamily="18" charset="-128"/>
                <a:ea typeface="ＭＳ Ｐ明朝" panose="02020600040205080304" pitchFamily="18" charset="-128"/>
              </a:rPr>
              <a:t>,</a:t>
            </a:r>
            <a:r>
              <a:rPr kumimoji="1" lang="ja-JP" altLang="en-US" sz="2000" dirty="0">
                <a:latin typeface="ＭＳ Ｐ明朝" panose="02020600040205080304" pitchFamily="18" charset="-128"/>
                <a:ea typeface="ＭＳ Ｐ明朝" panose="02020600040205080304" pitchFamily="18" charset="-128"/>
              </a:rPr>
              <a:t>児童が回答者でゲームを　行いゲーム</a:t>
            </a:r>
            <a:r>
              <a:rPr lang="ja-JP" altLang="en-US" sz="2000" dirty="0">
                <a:latin typeface="ＭＳ Ｐ明朝" panose="02020600040205080304" pitchFamily="18" charset="-128"/>
                <a:ea typeface="ＭＳ Ｐ明朝" panose="02020600040205080304" pitchFamily="18" charset="-128"/>
              </a:rPr>
              <a:t>の進め方を示す</a:t>
            </a:r>
            <a:endParaRPr lang="en-US" altLang="ja-JP" sz="2000" dirty="0">
              <a:latin typeface="ＭＳ Ｐ明朝" panose="02020600040205080304" pitchFamily="18" charset="-128"/>
              <a:ea typeface="ＭＳ Ｐ明朝" panose="02020600040205080304" pitchFamily="18" charset="-128"/>
            </a:endParaRPr>
          </a:p>
          <a:p>
            <a:r>
              <a:rPr kumimoji="1" lang="ja-JP" altLang="en-US" sz="2000" dirty="0">
                <a:latin typeface="ＭＳ Ｐ明朝" panose="02020600040205080304" pitchFamily="18" charset="-128"/>
                <a:ea typeface="ＭＳ Ｐ明朝" panose="02020600040205080304" pitchFamily="18" charset="-128"/>
              </a:rPr>
              <a:t>③児童同士のグループを作りゲームを行う</a:t>
            </a:r>
          </a:p>
        </p:txBody>
      </p:sp>
      <p:sp>
        <p:nvSpPr>
          <p:cNvPr id="5" name="スライド番号プレースホルダー 4">
            <a:extLst>
              <a:ext uri="{FF2B5EF4-FFF2-40B4-BE49-F238E27FC236}">
                <a16:creationId xmlns:a16="http://schemas.microsoft.com/office/drawing/2014/main" id="{40688F4F-A91E-4FD8-95B6-A806312E547F}"/>
              </a:ext>
            </a:extLst>
          </p:cNvPr>
          <p:cNvSpPr>
            <a:spLocks noGrp="1"/>
          </p:cNvSpPr>
          <p:nvPr>
            <p:ph type="sldNum" sz="quarter" idx="12"/>
          </p:nvPr>
        </p:nvSpPr>
        <p:spPr/>
        <p:txBody>
          <a:bodyPr/>
          <a:lstStyle/>
          <a:p>
            <a:fld id="{93179F54-591D-4687-987F-AEF9D44EA1EB}" type="slidenum">
              <a:rPr kumimoji="1" lang="ja-JP" altLang="en-US" smtClean="0"/>
              <a:t>34</a:t>
            </a:fld>
            <a:endParaRPr kumimoji="1" lang="ja-JP" altLang="en-US" dirty="0"/>
          </a:p>
        </p:txBody>
      </p:sp>
    </p:spTree>
    <p:extLst>
      <p:ext uri="{BB962C8B-B14F-4D97-AF65-F5344CB8AC3E}">
        <p14:creationId xmlns:p14="http://schemas.microsoft.com/office/powerpoint/2010/main" val="3424242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33579EC5-10CB-4B06-9DCF-04596F3DE30E}"/>
              </a:ext>
            </a:extLst>
          </p:cNvPr>
          <p:cNvSpPr>
            <a:spLocks noGrp="1"/>
          </p:cNvSpPr>
          <p:nvPr>
            <p:ph type="title"/>
          </p:nvPr>
        </p:nvSpPr>
        <p:spPr>
          <a:xfrm>
            <a:off x="838200" y="963877"/>
            <a:ext cx="3494362" cy="4930246"/>
          </a:xfrm>
        </p:spPr>
        <p:txBody>
          <a:bodyPr>
            <a:normAutofit/>
          </a:bodyPr>
          <a:lstStyle/>
          <a:p>
            <a:pPr algn="r"/>
            <a:r>
              <a:rPr kumimoji="1" lang="ja-JP" altLang="en-US" dirty="0">
                <a:solidFill>
                  <a:schemeClr val="accent1"/>
                </a:solidFill>
                <a:latin typeface="ＭＳ Ｐ明朝" panose="02020600040205080304" pitchFamily="18" charset="-128"/>
                <a:ea typeface="ＭＳ Ｐ明朝" panose="02020600040205080304" pitchFamily="18" charset="-128"/>
              </a:rPr>
              <a:t>「サイレン」を</a:t>
            </a:r>
            <a:r>
              <a:rPr lang="ja-JP" altLang="en-US" dirty="0">
                <a:solidFill>
                  <a:schemeClr val="accent1"/>
                </a:solidFill>
                <a:latin typeface="ＭＳ Ｐ明朝" panose="02020600040205080304" pitchFamily="18" charset="-128"/>
                <a:ea typeface="ＭＳ Ｐ明朝" panose="02020600040205080304" pitchFamily="18" charset="-128"/>
              </a:rPr>
              <a:t>奏でる</a:t>
            </a:r>
            <a:endParaRPr kumimoji="1" lang="ja-JP" altLang="en-US" dirty="0">
              <a:solidFill>
                <a:schemeClr val="accent1"/>
              </a:solidFill>
              <a:latin typeface="ＭＳ Ｐ明朝" panose="02020600040205080304" pitchFamily="18" charset="-128"/>
              <a:ea typeface="ＭＳ Ｐ明朝" panose="02020600040205080304" pitchFamily="18" charset="-128"/>
            </a:endParaRP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6A20A98C-8D85-4660-A3C9-F1E8B4597503}"/>
              </a:ext>
            </a:extLst>
          </p:cNvPr>
          <p:cNvSpPr>
            <a:spLocks noGrp="1"/>
          </p:cNvSpPr>
          <p:nvPr>
            <p:ph idx="1"/>
          </p:nvPr>
        </p:nvSpPr>
        <p:spPr>
          <a:xfrm>
            <a:off x="4976031" y="963877"/>
            <a:ext cx="6377769" cy="4930246"/>
          </a:xfrm>
        </p:spPr>
        <p:txBody>
          <a:bodyPr anchor="ctr">
            <a:normAutofit/>
          </a:bodyPr>
          <a:lstStyle/>
          <a:p>
            <a:r>
              <a:rPr kumimoji="1" lang="ja-JP" altLang="en-US" sz="2400">
                <a:latin typeface="ＭＳ Ｐ明朝" panose="02020600040205080304" pitchFamily="18" charset="-128"/>
                <a:ea typeface="ＭＳ Ｐ明朝" panose="02020600040205080304" pitchFamily="18" charset="-128"/>
              </a:rPr>
              <a:t>救急車のサイレン音を</a:t>
            </a:r>
            <a:r>
              <a:rPr kumimoji="1" lang="en-US" altLang="ja-JP" sz="2400" dirty="0">
                <a:latin typeface="ＭＳ Ｐ明朝" panose="02020600040205080304" pitchFamily="18" charset="-128"/>
                <a:ea typeface="ＭＳ Ｐ明朝" panose="02020600040205080304" pitchFamily="18" charset="-128"/>
              </a:rPr>
              <a:t>mBot</a:t>
            </a:r>
            <a:r>
              <a:rPr kumimoji="1" lang="ja-JP" altLang="en-US" sz="2400">
                <a:latin typeface="ＭＳ Ｐ明朝" panose="02020600040205080304" pitchFamily="18" charset="-128"/>
                <a:ea typeface="ＭＳ Ｐ明朝" panose="02020600040205080304" pitchFamily="18" charset="-128"/>
              </a:rPr>
              <a:t>で再現する</a:t>
            </a:r>
          </a:p>
        </p:txBody>
      </p:sp>
      <p:sp>
        <p:nvSpPr>
          <p:cNvPr id="4" name="スライド番号プレースホルダー 3">
            <a:extLst>
              <a:ext uri="{FF2B5EF4-FFF2-40B4-BE49-F238E27FC236}">
                <a16:creationId xmlns:a16="http://schemas.microsoft.com/office/drawing/2014/main" id="{B7FEF9DB-D7D6-4056-940F-C1583D782D22}"/>
              </a:ext>
            </a:extLst>
          </p:cNvPr>
          <p:cNvSpPr>
            <a:spLocks noGrp="1"/>
          </p:cNvSpPr>
          <p:nvPr>
            <p:ph type="sldNum" sz="quarter" idx="12"/>
          </p:nvPr>
        </p:nvSpPr>
        <p:spPr>
          <a:xfrm>
            <a:off x="10571516" y="6033479"/>
            <a:ext cx="782283" cy="365125"/>
          </a:xfrm>
        </p:spPr>
        <p:txBody>
          <a:bodyPr>
            <a:normAutofit/>
          </a:bodyPr>
          <a:lstStyle/>
          <a:p>
            <a:pPr>
              <a:spcAft>
                <a:spcPts val="600"/>
              </a:spcAft>
            </a:pPr>
            <a:fld id="{93179F54-591D-4687-987F-AEF9D44EA1EB}" type="slidenum">
              <a:rPr kumimoji="1" lang="ja-JP" altLang="en-US" sz="1050">
                <a:solidFill>
                  <a:schemeClr val="tx1">
                    <a:alpha val="80000"/>
                  </a:schemeClr>
                </a:solidFill>
              </a:rPr>
              <a:pPr>
                <a:spcAft>
                  <a:spcPts val="600"/>
                </a:spcAft>
              </a:pPr>
              <a:t>35</a:t>
            </a:fld>
            <a:endParaRPr kumimoji="1" lang="ja-JP" altLang="en-US" sz="1050">
              <a:solidFill>
                <a:schemeClr val="tx1">
                  <a:alpha val="80000"/>
                </a:schemeClr>
              </a:solidFill>
            </a:endParaRPr>
          </a:p>
        </p:txBody>
      </p:sp>
    </p:spTree>
    <p:extLst>
      <p:ext uri="{BB962C8B-B14F-4D97-AF65-F5344CB8AC3E}">
        <p14:creationId xmlns:p14="http://schemas.microsoft.com/office/powerpoint/2010/main" val="147892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1A58FED8-F4FE-4D33-A29C-13804EC171DC}"/>
              </a:ext>
            </a:extLst>
          </p:cNvPr>
          <p:cNvSpPr>
            <a:spLocks noGrp="1"/>
          </p:cNvSpPr>
          <p:nvPr>
            <p:ph type="title"/>
          </p:nvPr>
        </p:nvSpPr>
        <p:spPr>
          <a:xfrm>
            <a:off x="6094105" y="802955"/>
            <a:ext cx="4977976" cy="1454051"/>
          </a:xfrm>
        </p:spPr>
        <p:txBody>
          <a:bodyPr>
            <a:normAutofit/>
          </a:bodyPr>
          <a:lstStyle/>
          <a:p>
            <a:pPr algn="ctr"/>
            <a:r>
              <a:rPr kumimoji="1" lang="ja-JP" altLang="ja-JP" sz="3600" dirty="0">
                <a:solidFill>
                  <a:srgbClr val="000000"/>
                </a:solidFill>
                <a:latin typeface="ＭＳ Ｐ明朝" panose="02020600040205080304" pitchFamily="18" charset="-128"/>
                <a:ea typeface="ＭＳ Ｐ明朝" panose="02020600040205080304" pitchFamily="18" charset="-128"/>
              </a:rPr>
              <a:t>学習するプログラミング的思考</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6E1AA42A-6B37-40E3-BAC0-5ED6D73E7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コンテンツ プレースホルダー 2">
            <a:extLst>
              <a:ext uri="{FF2B5EF4-FFF2-40B4-BE49-F238E27FC236}">
                <a16:creationId xmlns:a16="http://schemas.microsoft.com/office/drawing/2014/main" id="{552EAA61-1B83-4C6A-A05C-89EC8226120D}"/>
              </a:ext>
            </a:extLst>
          </p:cNvPr>
          <p:cNvSpPr>
            <a:spLocks noGrp="1"/>
          </p:cNvSpPr>
          <p:nvPr>
            <p:ph idx="1"/>
          </p:nvPr>
        </p:nvSpPr>
        <p:spPr>
          <a:xfrm>
            <a:off x="6090574" y="2421682"/>
            <a:ext cx="4977578" cy="3639289"/>
          </a:xfrm>
        </p:spPr>
        <p:txBody>
          <a:bodyPr anchor="ctr">
            <a:normAutofit/>
          </a:bodyPr>
          <a:lstStyle/>
          <a:p>
            <a:pPr>
              <a:lnSpc>
                <a:spcPct val="110000"/>
              </a:lnSpc>
            </a:pPr>
            <a:r>
              <a:rPr kumimoji="1" lang="ja-JP" altLang="ja-JP" dirty="0">
                <a:solidFill>
                  <a:srgbClr val="000000"/>
                </a:solidFill>
                <a:latin typeface="ＭＳ Ｐ明朝" panose="02020600040205080304" pitchFamily="18" charset="-128"/>
                <a:ea typeface="ＭＳ Ｐ明朝" panose="02020600040205080304" pitchFamily="18" charset="-128"/>
              </a:rPr>
              <a:t>逐次処理</a:t>
            </a:r>
          </a:p>
          <a:p>
            <a:pPr>
              <a:lnSpc>
                <a:spcPct val="110000"/>
              </a:lnSpc>
            </a:pPr>
            <a:r>
              <a:rPr lang="ja-JP" altLang="ja-JP" dirty="0">
                <a:solidFill>
                  <a:srgbClr val="000000"/>
                </a:solidFill>
                <a:latin typeface="ＭＳ Ｐ明朝" panose="02020600040205080304" pitchFamily="18" charset="-128"/>
                <a:ea typeface="ＭＳ Ｐ明朝" panose="02020600040205080304" pitchFamily="18" charset="-128"/>
              </a:rPr>
              <a:t>繰り返し処理</a:t>
            </a:r>
            <a:endParaRPr kumimoji="1" lang="ja-JP" altLang="ja-JP" dirty="0">
              <a:solidFill>
                <a:srgbClr val="000000"/>
              </a:solidFill>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3773797F-C667-4B57-A6C6-0AEA05E63409}"/>
              </a:ext>
            </a:extLst>
          </p:cNvPr>
          <p:cNvSpPr>
            <a:spLocks noGrp="1"/>
          </p:cNvSpPr>
          <p:nvPr>
            <p:ph type="sldNum" sz="quarter" idx="12"/>
          </p:nvPr>
        </p:nvSpPr>
        <p:spPr>
          <a:xfrm>
            <a:off x="10825930" y="6223702"/>
            <a:ext cx="570728" cy="314067"/>
          </a:xfrm>
        </p:spPr>
        <p:txBody>
          <a:bodyPr>
            <a:normAutofit/>
          </a:bodyPr>
          <a:lstStyle/>
          <a:p>
            <a:pPr>
              <a:spcAft>
                <a:spcPts val="600"/>
              </a:spcAft>
            </a:pPr>
            <a:fld id="{93179F54-591D-4687-987F-AEF9D44EA1EB}" type="slidenum">
              <a:rPr kumimoji="1" lang="ja-JP" altLang="en-US" sz="1100">
                <a:solidFill>
                  <a:srgbClr val="898989"/>
                </a:solidFill>
              </a:rPr>
              <a:pPr>
                <a:spcAft>
                  <a:spcPts val="600"/>
                </a:spcAft>
              </a:pPr>
              <a:t>36</a:t>
            </a:fld>
            <a:endParaRPr kumimoji="1" lang="ja-JP" altLang="en-US" sz="1100">
              <a:solidFill>
                <a:srgbClr val="898989"/>
              </a:solidFill>
            </a:endParaRPr>
          </a:p>
        </p:txBody>
      </p:sp>
    </p:spTree>
    <p:extLst>
      <p:ext uri="{BB962C8B-B14F-4D97-AF65-F5344CB8AC3E}">
        <p14:creationId xmlns:p14="http://schemas.microsoft.com/office/powerpoint/2010/main" val="1775267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97ACEBAC-62C9-40CF-A441-4BDE772E147D}"/>
              </a:ext>
            </a:extLst>
          </p:cNvPr>
          <p:cNvSpPr>
            <a:spLocks noGrp="1"/>
          </p:cNvSpPr>
          <p:nvPr>
            <p:ph type="title"/>
          </p:nvPr>
        </p:nvSpPr>
        <p:spPr>
          <a:xfrm>
            <a:off x="6094105" y="802955"/>
            <a:ext cx="4977976" cy="1454051"/>
          </a:xfrm>
        </p:spPr>
        <p:txBody>
          <a:bodyPr>
            <a:normAutofit/>
          </a:bodyPr>
          <a:lstStyle/>
          <a:p>
            <a:pPr algn="ctr"/>
            <a:r>
              <a:rPr kumimoji="1" lang="ja-JP" altLang="ja-JP" sz="4000" dirty="0">
                <a:solidFill>
                  <a:srgbClr val="000000"/>
                </a:solidFill>
                <a:latin typeface="ＭＳ Ｐ明朝" panose="02020600040205080304" pitchFamily="18" charset="-128"/>
                <a:ea typeface="ＭＳ Ｐ明朝" panose="02020600040205080304" pitchFamily="18" charset="-128"/>
              </a:rPr>
              <a:t>授業の手順</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B6BB265B-D79F-4DA2-9B18-03DD721BBC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コンテンツ プレースホルダー 2">
            <a:extLst>
              <a:ext uri="{FF2B5EF4-FFF2-40B4-BE49-F238E27FC236}">
                <a16:creationId xmlns:a16="http://schemas.microsoft.com/office/drawing/2014/main" id="{A5E7AE1D-8953-49DF-84A0-D95784899C7E}"/>
              </a:ext>
            </a:extLst>
          </p:cNvPr>
          <p:cNvSpPr>
            <a:spLocks noGrp="1"/>
          </p:cNvSpPr>
          <p:nvPr>
            <p:ph idx="1"/>
          </p:nvPr>
        </p:nvSpPr>
        <p:spPr>
          <a:xfrm>
            <a:off x="6090574" y="2421682"/>
            <a:ext cx="4977578" cy="3639289"/>
          </a:xfrm>
        </p:spPr>
        <p:txBody>
          <a:bodyPr anchor="ctr">
            <a:normAutofit/>
          </a:bodyPr>
          <a:lstStyle/>
          <a:p>
            <a:pPr>
              <a:lnSpc>
                <a:spcPct val="110000"/>
              </a:lnSpc>
            </a:pPr>
            <a:r>
              <a:rPr kumimoji="1" lang="ja-JP" altLang="ja-JP" sz="1600" dirty="0">
                <a:solidFill>
                  <a:srgbClr val="000000"/>
                </a:solidFill>
                <a:latin typeface="ＭＳ Ｐ明朝" panose="02020600040205080304" pitchFamily="18" charset="-128"/>
                <a:ea typeface="ＭＳ Ｐ明朝" panose="02020600040205080304" pitchFamily="18" charset="-128"/>
              </a:rPr>
              <a:t>mBotではスピーカで様々な音が出せる事を説明する</a:t>
            </a:r>
          </a:p>
          <a:p>
            <a:pPr>
              <a:lnSpc>
                <a:spcPct val="110000"/>
              </a:lnSpc>
            </a:pPr>
            <a:r>
              <a:rPr lang="ja-JP" altLang="ja-JP" sz="1600" dirty="0">
                <a:solidFill>
                  <a:srgbClr val="000000"/>
                </a:solidFill>
                <a:latin typeface="ＭＳ Ｐ明朝" panose="02020600040205080304" pitchFamily="18" charset="-128"/>
                <a:ea typeface="ＭＳ Ｐ明朝" panose="02020600040205080304" pitchFamily="18" charset="-128"/>
              </a:rPr>
              <a:t>救急車のサイレンは「シ」と「ソ」である事を説明する</a:t>
            </a:r>
          </a:p>
          <a:p>
            <a:pPr>
              <a:lnSpc>
                <a:spcPct val="110000"/>
              </a:lnSpc>
            </a:pPr>
            <a:r>
              <a:rPr lang="ja-JP" altLang="ja-JP" sz="1600" dirty="0">
                <a:solidFill>
                  <a:srgbClr val="000000"/>
                </a:solidFill>
                <a:latin typeface="ＭＳ Ｐ明朝" panose="02020600040205080304" pitchFamily="18" charset="-128"/>
                <a:ea typeface="ＭＳ Ｐ明朝" panose="02020600040205080304" pitchFamily="18" charset="-128"/>
              </a:rPr>
              <a:t>mBotの音階との互換を説明する</a:t>
            </a:r>
          </a:p>
          <a:p>
            <a:pPr>
              <a:lnSpc>
                <a:spcPct val="110000"/>
              </a:lnSpc>
            </a:pPr>
            <a:r>
              <a:rPr lang="ja-JP" altLang="ja-JP" sz="1600" dirty="0">
                <a:solidFill>
                  <a:srgbClr val="000000"/>
                </a:solidFill>
                <a:latin typeface="ＭＳ Ｐ明朝" panose="02020600040205080304" pitchFamily="18" charset="-128"/>
                <a:ea typeface="ＭＳ Ｐ明朝" panose="02020600040205080304" pitchFamily="18" charset="-128"/>
              </a:rPr>
              <a:t>プログラミング</a:t>
            </a:r>
          </a:p>
          <a:p>
            <a:pPr>
              <a:lnSpc>
                <a:spcPct val="110000"/>
              </a:lnSpc>
            </a:pPr>
            <a:endParaRPr lang="ja-JP" altLang="ja-JP" sz="1600" dirty="0">
              <a:solidFill>
                <a:srgbClr val="000000"/>
              </a:solidFill>
              <a:ea typeface="UD デジタル 教科書体 NK-R" panose="02020400000000000000" pitchFamily="18" charset="-128"/>
            </a:endParaRPr>
          </a:p>
          <a:p>
            <a:pPr>
              <a:lnSpc>
                <a:spcPct val="110000"/>
              </a:lnSpc>
            </a:pPr>
            <a:endParaRPr kumimoji="1" lang="ja-JP" altLang="ja-JP" sz="1600" dirty="0">
              <a:solidFill>
                <a:srgbClr val="000000"/>
              </a:solidFill>
              <a:ea typeface="UD デジタル 教科書体 NK-R" panose="02020400000000000000" pitchFamily="18" charset="-128"/>
            </a:endParaRPr>
          </a:p>
        </p:txBody>
      </p:sp>
      <p:sp>
        <p:nvSpPr>
          <p:cNvPr id="4" name="スライド番号プレースホルダー 3">
            <a:extLst>
              <a:ext uri="{FF2B5EF4-FFF2-40B4-BE49-F238E27FC236}">
                <a16:creationId xmlns:a16="http://schemas.microsoft.com/office/drawing/2014/main" id="{D78D413B-A20B-497C-A3AE-2DB68590B18F}"/>
              </a:ext>
            </a:extLst>
          </p:cNvPr>
          <p:cNvSpPr>
            <a:spLocks noGrp="1"/>
          </p:cNvSpPr>
          <p:nvPr>
            <p:ph type="sldNum" sz="quarter" idx="12"/>
          </p:nvPr>
        </p:nvSpPr>
        <p:spPr>
          <a:xfrm>
            <a:off x="10825930" y="6223702"/>
            <a:ext cx="570728" cy="314067"/>
          </a:xfrm>
        </p:spPr>
        <p:txBody>
          <a:bodyPr>
            <a:normAutofit/>
          </a:bodyPr>
          <a:lstStyle/>
          <a:p>
            <a:pPr>
              <a:spcAft>
                <a:spcPts val="600"/>
              </a:spcAft>
            </a:pPr>
            <a:fld id="{93179F54-591D-4687-987F-AEF9D44EA1EB}" type="slidenum">
              <a:rPr kumimoji="1" lang="ja-JP" altLang="en-US" sz="1100">
                <a:solidFill>
                  <a:srgbClr val="898989"/>
                </a:solidFill>
              </a:rPr>
              <a:pPr>
                <a:spcAft>
                  <a:spcPts val="600"/>
                </a:spcAft>
              </a:pPr>
              <a:t>37</a:t>
            </a:fld>
            <a:endParaRPr kumimoji="1" lang="ja-JP" altLang="en-US" sz="1100">
              <a:solidFill>
                <a:srgbClr val="898989"/>
              </a:solidFill>
            </a:endParaRPr>
          </a:p>
        </p:txBody>
      </p:sp>
    </p:spTree>
    <p:extLst>
      <p:ext uri="{BB962C8B-B14F-4D97-AF65-F5344CB8AC3E}">
        <p14:creationId xmlns:p14="http://schemas.microsoft.com/office/powerpoint/2010/main" val="794423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BF8E548-FE75-4F5F-B666-68428976168E}"/>
              </a:ext>
            </a:extLst>
          </p:cNvPr>
          <p:cNvSpPr>
            <a:spLocks noGrp="1"/>
          </p:cNvSpPr>
          <p:nvPr>
            <p:ph type="title"/>
          </p:nvPr>
        </p:nvSpPr>
        <p:spPr>
          <a:xfrm>
            <a:off x="838200" y="963877"/>
            <a:ext cx="3494362" cy="4930246"/>
          </a:xfrm>
        </p:spPr>
        <p:txBody>
          <a:bodyPr>
            <a:normAutofit/>
          </a:bodyPr>
          <a:lstStyle/>
          <a:p>
            <a:pPr algn="r"/>
            <a:r>
              <a:rPr kumimoji="1" lang="ja-JP" altLang="en-US">
                <a:solidFill>
                  <a:schemeClr val="accent1"/>
                </a:solidFill>
                <a:latin typeface="ＭＳ Ｐ明朝" panose="02020600040205080304" pitchFamily="18" charset="-128"/>
                <a:ea typeface="ＭＳ Ｐ明朝" panose="02020600040205080304" pitchFamily="18" charset="-128"/>
              </a:rPr>
              <a:t>サイレンの音階について</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7A12A6E6-42B1-46AA-9E7F-55E40591E809}"/>
              </a:ext>
            </a:extLst>
          </p:cNvPr>
          <p:cNvSpPr>
            <a:spLocks noGrp="1"/>
          </p:cNvSpPr>
          <p:nvPr>
            <p:ph idx="1"/>
          </p:nvPr>
        </p:nvSpPr>
        <p:spPr>
          <a:xfrm>
            <a:off x="4976031" y="963877"/>
            <a:ext cx="6377769" cy="4930246"/>
          </a:xfrm>
        </p:spPr>
        <p:txBody>
          <a:bodyPr anchor="ctr">
            <a:normAutofit/>
          </a:bodyPr>
          <a:lstStyle/>
          <a:p>
            <a:r>
              <a:rPr kumimoji="1" lang="ja-JP" altLang="en-US" sz="2400">
                <a:latin typeface="ＭＳ Ｐ明朝" panose="02020600040205080304" pitchFamily="18" charset="-128"/>
                <a:ea typeface="ＭＳ Ｐ明朝" panose="02020600040205080304" pitchFamily="18" charset="-128"/>
              </a:rPr>
              <a:t>救急車のサイレン音はドレミの「シ」と「ソ」である</a:t>
            </a:r>
            <a:endParaRPr kumimoji="1" lang="en-US" altLang="ja-JP" sz="2400" dirty="0">
              <a:latin typeface="ＭＳ Ｐ明朝" panose="02020600040205080304" pitchFamily="18" charset="-128"/>
              <a:ea typeface="ＭＳ Ｐ明朝" panose="02020600040205080304" pitchFamily="18" charset="-128"/>
            </a:endParaRPr>
          </a:p>
          <a:p>
            <a:r>
              <a:rPr lang="en-US" altLang="ja-JP" sz="2400" dirty="0">
                <a:latin typeface="ＭＳ Ｐ明朝" panose="02020600040205080304" pitchFamily="18" charset="-128"/>
                <a:ea typeface="ＭＳ Ｐ明朝" panose="02020600040205080304" pitchFamily="18" charset="-128"/>
              </a:rPr>
              <a:t>mBot</a:t>
            </a:r>
            <a:r>
              <a:rPr lang="ja-JP" altLang="en-US" sz="2400">
                <a:latin typeface="ＭＳ Ｐ明朝" panose="02020600040205080304" pitchFamily="18" charset="-128"/>
                <a:ea typeface="ＭＳ Ｐ明朝" panose="02020600040205080304" pitchFamily="18" charset="-128"/>
              </a:rPr>
              <a:t>で使用されている音階に当てはめると</a:t>
            </a:r>
            <a:endParaRPr lang="en-US" altLang="ja-JP" sz="2400" dirty="0">
              <a:latin typeface="ＭＳ Ｐ明朝" panose="02020600040205080304" pitchFamily="18" charset="-128"/>
              <a:ea typeface="ＭＳ Ｐ明朝" panose="02020600040205080304" pitchFamily="18" charset="-128"/>
            </a:endParaRPr>
          </a:p>
          <a:p>
            <a:r>
              <a:rPr kumimoji="1" lang="ja-JP" altLang="en-US" sz="2400">
                <a:latin typeface="ＭＳ Ｐ明朝" panose="02020600040205080304" pitchFamily="18" charset="-128"/>
                <a:ea typeface="ＭＳ Ｐ明朝" panose="02020600040205080304" pitchFamily="18" charset="-128"/>
              </a:rPr>
              <a:t>「シ」</a:t>
            </a:r>
            <a:r>
              <a:rPr kumimoji="1" lang="en-US" altLang="ja-JP" sz="2400" dirty="0">
                <a:latin typeface="ＭＳ Ｐ明朝" panose="02020600040205080304" pitchFamily="18" charset="-128"/>
                <a:ea typeface="ＭＳ Ｐ明朝" panose="02020600040205080304" pitchFamily="18" charset="-128"/>
              </a:rPr>
              <a:t>=</a:t>
            </a:r>
            <a:r>
              <a:rPr kumimoji="1" lang="ja-JP" altLang="en-US" sz="2400">
                <a:latin typeface="ＭＳ Ｐ明朝" panose="02020600040205080304" pitchFamily="18" charset="-128"/>
                <a:ea typeface="ＭＳ Ｐ明朝" panose="02020600040205080304" pitchFamily="18" charset="-128"/>
              </a:rPr>
              <a:t>「</a:t>
            </a:r>
            <a:r>
              <a:rPr kumimoji="1" lang="en-US" altLang="ja-JP" sz="2400" dirty="0">
                <a:latin typeface="ＭＳ Ｐ明朝" panose="02020600040205080304" pitchFamily="18" charset="-128"/>
                <a:ea typeface="ＭＳ Ｐ明朝" panose="02020600040205080304" pitchFamily="18" charset="-128"/>
              </a:rPr>
              <a:t>B5</a:t>
            </a:r>
            <a:r>
              <a:rPr kumimoji="1" lang="ja-JP" altLang="en-US" sz="2400">
                <a:latin typeface="ＭＳ Ｐ明朝" panose="02020600040205080304" pitchFamily="18" charset="-128"/>
                <a:ea typeface="ＭＳ Ｐ明朝" panose="02020600040205080304" pitchFamily="18" charset="-128"/>
              </a:rPr>
              <a:t>」</a:t>
            </a:r>
            <a:endParaRPr kumimoji="1" lang="en-US" altLang="ja-JP" sz="2400" dirty="0">
              <a:latin typeface="ＭＳ Ｐ明朝" panose="02020600040205080304" pitchFamily="18" charset="-128"/>
              <a:ea typeface="ＭＳ Ｐ明朝" panose="02020600040205080304" pitchFamily="18" charset="-128"/>
            </a:endParaRPr>
          </a:p>
          <a:p>
            <a:r>
              <a:rPr lang="ja-JP" altLang="en-US" sz="2400">
                <a:latin typeface="ＭＳ Ｐ明朝" panose="02020600040205080304" pitchFamily="18" charset="-128"/>
                <a:ea typeface="ＭＳ Ｐ明朝" panose="02020600040205080304" pitchFamily="18" charset="-128"/>
              </a:rPr>
              <a:t>「ソ」</a:t>
            </a:r>
            <a:r>
              <a:rPr lang="en-US" altLang="ja-JP" sz="2400" dirty="0">
                <a:latin typeface="ＭＳ Ｐ明朝" panose="02020600040205080304" pitchFamily="18" charset="-128"/>
                <a:ea typeface="ＭＳ Ｐ明朝" panose="02020600040205080304" pitchFamily="18" charset="-128"/>
              </a:rPr>
              <a:t>=</a:t>
            </a:r>
            <a:r>
              <a:rPr lang="ja-JP" altLang="en-US" sz="2400">
                <a:latin typeface="ＭＳ Ｐ明朝" panose="02020600040205080304" pitchFamily="18" charset="-128"/>
                <a:ea typeface="ＭＳ Ｐ明朝" panose="02020600040205080304" pitchFamily="18" charset="-128"/>
              </a:rPr>
              <a:t>「</a:t>
            </a:r>
            <a:r>
              <a:rPr lang="en-US" altLang="ja-JP" sz="2400" dirty="0">
                <a:latin typeface="ＭＳ Ｐ明朝" panose="02020600040205080304" pitchFamily="18" charset="-128"/>
                <a:ea typeface="ＭＳ Ｐ明朝" panose="02020600040205080304" pitchFamily="18" charset="-128"/>
              </a:rPr>
              <a:t>G5</a:t>
            </a:r>
            <a:r>
              <a:rPr lang="ja-JP" altLang="en-US" sz="2400">
                <a:latin typeface="ＭＳ Ｐ明朝" panose="02020600040205080304" pitchFamily="18" charset="-128"/>
                <a:ea typeface="ＭＳ Ｐ明朝" panose="02020600040205080304" pitchFamily="18" charset="-128"/>
              </a:rPr>
              <a:t>」</a:t>
            </a:r>
            <a:endParaRPr lang="en-US" altLang="ja-JP" sz="2400" dirty="0">
              <a:latin typeface="ＭＳ Ｐ明朝" panose="02020600040205080304" pitchFamily="18" charset="-128"/>
              <a:ea typeface="ＭＳ Ｐ明朝" panose="02020600040205080304" pitchFamily="18" charset="-128"/>
            </a:endParaRPr>
          </a:p>
          <a:p>
            <a:r>
              <a:rPr lang="ja-JP" altLang="en-US" sz="2400">
                <a:latin typeface="ＭＳ Ｐ明朝" panose="02020600040205080304" pitchFamily="18" charset="-128"/>
                <a:ea typeface="ＭＳ Ｐ明朝" panose="02020600040205080304" pitchFamily="18" charset="-128"/>
              </a:rPr>
              <a:t>となる</a:t>
            </a:r>
            <a:endParaRPr kumimoji="1" lang="ja-JP" altLang="en-US" sz="2400">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44DD6AB9-CBFF-4212-8097-ED7C61AFBA80}"/>
              </a:ext>
            </a:extLst>
          </p:cNvPr>
          <p:cNvSpPr>
            <a:spLocks noGrp="1"/>
          </p:cNvSpPr>
          <p:nvPr>
            <p:ph type="sldNum" sz="quarter" idx="12"/>
          </p:nvPr>
        </p:nvSpPr>
        <p:spPr>
          <a:xfrm>
            <a:off x="10571516" y="6033479"/>
            <a:ext cx="782283" cy="365125"/>
          </a:xfrm>
        </p:spPr>
        <p:txBody>
          <a:bodyPr>
            <a:normAutofit/>
          </a:bodyPr>
          <a:lstStyle/>
          <a:p>
            <a:pPr>
              <a:spcAft>
                <a:spcPts val="600"/>
              </a:spcAft>
            </a:pPr>
            <a:fld id="{93179F54-591D-4687-987F-AEF9D44EA1EB}" type="slidenum">
              <a:rPr kumimoji="1" lang="ja-JP" altLang="en-US" sz="1050">
                <a:solidFill>
                  <a:schemeClr val="tx1">
                    <a:alpha val="80000"/>
                  </a:schemeClr>
                </a:solidFill>
              </a:rPr>
              <a:pPr>
                <a:spcAft>
                  <a:spcPts val="600"/>
                </a:spcAft>
              </a:pPr>
              <a:t>38</a:t>
            </a:fld>
            <a:endParaRPr kumimoji="1" lang="ja-JP" altLang="en-US" sz="1050">
              <a:solidFill>
                <a:schemeClr val="tx1">
                  <a:alpha val="80000"/>
                </a:schemeClr>
              </a:solidFill>
            </a:endParaRPr>
          </a:p>
        </p:txBody>
      </p:sp>
    </p:spTree>
    <p:extLst>
      <p:ext uri="{BB962C8B-B14F-4D97-AF65-F5344CB8AC3E}">
        <p14:creationId xmlns:p14="http://schemas.microsoft.com/office/powerpoint/2010/main" val="64300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F5CAC845-EFE8-4373-849B-DAD72B02D92C}"/>
              </a:ext>
            </a:extLst>
          </p:cNvPr>
          <p:cNvSpPr>
            <a:spLocks noGrp="1"/>
          </p:cNvSpPr>
          <p:nvPr>
            <p:ph type="title"/>
          </p:nvPr>
        </p:nvSpPr>
        <p:spPr>
          <a:xfrm>
            <a:off x="879620" y="1471351"/>
            <a:ext cx="7108911" cy="4016621"/>
          </a:xfrm>
        </p:spPr>
        <p:txBody>
          <a:bodyPr vert="horz" lIns="91440" tIns="45720" rIns="91440" bIns="45720" rtlCol="0" anchor="ctr">
            <a:normAutofit/>
          </a:bodyPr>
          <a:lstStyle/>
          <a:p>
            <a:r>
              <a:rPr kumimoji="1" lang="ja-JP" altLang="en-US" sz="6600" kern="1200" dirty="0">
                <a:solidFill>
                  <a:schemeClr val="tx1"/>
                </a:solidFill>
                <a:latin typeface="ＭＳ Ｐ明朝" panose="02020600040205080304" pitchFamily="18" charset="-128"/>
                <a:ea typeface="ＭＳ Ｐ明朝" panose="02020600040205080304" pitchFamily="18" charset="-128"/>
              </a:rPr>
              <a:t>プリント課題</a:t>
            </a:r>
          </a:p>
        </p:txBody>
      </p:sp>
      <p:sp>
        <p:nvSpPr>
          <p:cNvPr id="3" name="コンテンツ プレースホルダー 2">
            <a:extLst>
              <a:ext uri="{FF2B5EF4-FFF2-40B4-BE49-F238E27FC236}">
                <a16:creationId xmlns:a16="http://schemas.microsoft.com/office/drawing/2014/main" id="{E16B7247-D165-4857-B82C-DDDCF730BD43}"/>
              </a:ext>
            </a:extLst>
          </p:cNvPr>
          <p:cNvSpPr>
            <a:spLocks noGrp="1"/>
          </p:cNvSpPr>
          <p:nvPr>
            <p:ph idx="1"/>
          </p:nvPr>
        </p:nvSpPr>
        <p:spPr>
          <a:xfrm>
            <a:off x="8803178" y="1845264"/>
            <a:ext cx="3000907" cy="3268794"/>
          </a:xfrm>
        </p:spPr>
        <p:txBody>
          <a:bodyPr vert="horz" lIns="91440" tIns="45720" rIns="91440" bIns="45720" rtlCol="0" anchor="ctr">
            <a:normAutofit/>
          </a:bodyPr>
          <a:lstStyle/>
          <a:p>
            <a:pPr marL="0" indent="0">
              <a:buNone/>
            </a:pPr>
            <a:r>
              <a:rPr kumimoji="1" lang="ja-JP" altLang="en-US" sz="2200" kern="1200" dirty="0">
                <a:solidFill>
                  <a:schemeClr val="tx1"/>
                </a:solidFill>
                <a:latin typeface="ＭＳ Ｐ明朝" panose="02020600040205080304" pitchFamily="18" charset="-128"/>
                <a:ea typeface="ＭＳ Ｐ明朝" panose="02020600040205080304" pitchFamily="18" charset="-128"/>
              </a:rPr>
              <a:t>資料「アンプラグドプログラミング教材」を使用し</a:t>
            </a:r>
            <a:r>
              <a:rPr kumimoji="1" lang="en-US" altLang="ja-JP" sz="2200" kern="1200" dirty="0">
                <a:solidFill>
                  <a:schemeClr val="tx1"/>
                </a:solidFill>
                <a:latin typeface="ＭＳ Ｐ明朝" panose="02020600040205080304" pitchFamily="18" charset="-128"/>
                <a:ea typeface="ＭＳ Ｐ明朝" panose="02020600040205080304" pitchFamily="18" charset="-128"/>
              </a:rPr>
              <a:t>,</a:t>
            </a:r>
            <a:r>
              <a:rPr kumimoji="1" lang="ja-JP" altLang="en-US" sz="2200" kern="1200" dirty="0">
                <a:solidFill>
                  <a:schemeClr val="tx1"/>
                </a:solidFill>
                <a:latin typeface="ＭＳ Ｐ明朝" panose="02020600040205080304" pitchFamily="18" charset="-128"/>
                <a:ea typeface="ＭＳ Ｐ明朝" panose="02020600040205080304" pitchFamily="18" charset="-128"/>
              </a:rPr>
              <a:t>簡単なプログラミングを利用する</a:t>
            </a:r>
          </a:p>
        </p:txBody>
      </p:sp>
      <p:sp>
        <p:nvSpPr>
          <p:cNvPr id="17" name="Rectangle 1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スライド番号プレースホルダー 3">
            <a:extLst>
              <a:ext uri="{FF2B5EF4-FFF2-40B4-BE49-F238E27FC236}">
                <a16:creationId xmlns:a16="http://schemas.microsoft.com/office/drawing/2014/main" id="{690879B4-5BD1-46BE-AB02-53CC7B559963}"/>
              </a:ext>
            </a:extLst>
          </p:cNvPr>
          <p:cNvSpPr>
            <a:spLocks noGrp="1"/>
          </p:cNvSpPr>
          <p:nvPr>
            <p:ph type="sldNum" sz="quarter" idx="12"/>
          </p:nvPr>
        </p:nvSpPr>
        <p:spPr>
          <a:xfrm>
            <a:off x="5885412" y="6492240"/>
            <a:ext cx="1188720" cy="365125"/>
          </a:xfrm>
        </p:spPr>
        <p:txBody>
          <a:bodyPr vert="horz" lIns="91440" tIns="45720" rIns="91440" bIns="45720" rtlCol="0" anchor="ctr">
            <a:normAutofit/>
          </a:bodyPr>
          <a:lstStyle/>
          <a:p>
            <a:pPr>
              <a:spcAft>
                <a:spcPts val="600"/>
              </a:spcAft>
            </a:pPr>
            <a:fld id="{93179F54-591D-4687-987F-AEF9D44EA1EB}" type="slidenum">
              <a:rPr kumimoji="1" lang="en-US" altLang="ja-JP" smtClean="0"/>
              <a:pPr>
                <a:spcAft>
                  <a:spcPts val="600"/>
                </a:spcAft>
              </a:pPr>
              <a:t>3</a:t>
            </a:fld>
            <a:endParaRPr kumimoji="1" lang="en-US" altLang="ja-JP" dirty="0"/>
          </a:p>
        </p:txBody>
      </p:sp>
    </p:spTree>
    <p:extLst>
      <p:ext uri="{BB962C8B-B14F-4D97-AF65-F5344CB8AC3E}">
        <p14:creationId xmlns:p14="http://schemas.microsoft.com/office/powerpoint/2010/main" val="2649676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827E9-4378-47BE-A7B2-8A931085F172}"/>
              </a:ext>
            </a:extLst>
          </p:cNvPr>
          <p:cNvSpPr>
            <a:spLocks noGrp="1"/>
          </p:cNvSpPr>
          <p:nvPr>
            <p:ph type="title"/>
          </p:nvPr>
        </p:nvSpPr>
        <p:spPr>
          <a:xfrm>
            <a:off x="838200" y="365125"/>
            <a:ext cx="10515600" cy="1325563"/>
          </a:xfrm>
        </p:spPr>
        <p:txBody>
          <a:bodyPr>
            <a:normAutofit/>
          </a:bodyPr>
          <a:lstStyle/>
          <a:p>
            <a:r>
              <a:rPr kumimoji="1" lang="ja-JP" altLang="en-US" dirty="0">
                <a:latin typeface="ＭＳ Ｐ明朝" panose="02020600040205080304" pitchFamily="18" charset="-128"/>
                <a:ea typeface="ＭＳ Ｐ明朝" panose="02020600040205080304" pitchFamily="18" charset="-128"/>
              </a:rPr>
              <a:t>サイレン音のプログラム</a:t>
            </a:r>
          </a:p>
        </p:txBody>
      </p:sp>
      <p:sp>
        <p:nvSpPr>
          <p:cNvPr id="3" name="コンテンツ プレースホルダー 2">
            <a:extLst>
              <a:ext uri="{FF2B5EF4-FFF2-40B4-BE49-F238E27FC236}">
                <a16:creationId xmlns:a16="http://schemas.microsoft.com/office/drawing/2014/main" id="{C8E0D571-DB36-4768-9BB8-35014CBF1A29}"/>
              </a:ext>
            </a:extLst>
          </p:cNvPr>
          <p:cNvSpPr>
            <a:spLocks noGrp="1"/>
          </p:cNvSpPr>
          <p:nvPr>
            <p:ph idx="1"/>
          </p:nvPr>
        </p:nvSpPr>
        <p:spPr>
          <a:xfrm>
            <a:off x="838200" y="1825625"/>
            <a:ext cx="5015484" cy="4351338"/>
          </a:xfrm>
        </p:spPr>
        <p:txBody>
          <a:bodyPr>
            <a:normAutofit/>
          </a:bodyPr>
          <a:lstStyle/>
          <a:p>
            <a:r>
              <a:rPr kumimoji="1" lang="ja-JP" altLang="en-US" sz="2000">
                <a:latin typeface="ＭＳ Ｐ明朝" panose="02020600040205080304" pitchFamily="18" charset="-128"/>
                <a:ea typeface="ＭＳ Ｐ明朝" panose="02020600040205080304" pitchFamily="18" charset="-128"/>
              </a:rPr>
              <a:t>サイレン音のプログラムである</a:t>
            </a:r>
          </a:p>
        </p:txBody>
      </p:sp>
      <p:pic>
        <p:nvPicPr>
          <p:cNvPr id="6" name="図 5" descr="パソコンの画面&#10;&#10;自動的に生成された説明">
            <a:extLst>
              <a:ext uri="{FF2B5EF4-FFF2-40B4-BE49-F238E27FC236}">
                <a16:creationId xmlns:a16="http://schemas.microsoft.com/office/drawing/2014/main" id="{F003AAA9-1D60-49F8-9F86-DC59F0645573}"/>
              </a:ext>
            </a:extLst>
          </p:cNvPr>
          <p:cNvPicPr>
            <a:picLocks noChangeAspect="1"/>
          </p:cNvPicPr>
          <p:nvPr/>
        </p:nvPicPr>
        <p:blipFill rotWithShape="1">
          <a:blip r:embed="rId2">
            <a:extLst>
              <a:ext uri="{28A0092B-C50C-407E-A947-70E740481C1C}">
                <a14:useLocalDpi xmlns:a14="http://schemas.microsoft.com/office/drawing/2010/main" val="0"/>
              </a:ext>
            </a:extLst>
          </a:blip>
          <a:srcRect l="1680" r="9251" b="-2"/>
          <a:stretch/>
        </p:blipFill>
        <p:spPr>
          <a:xfrm>
            <a:off x="6338316" y="1904281"/>
            <a:ext cx="5074070" cy="4272681"/>
          </a:xfrm>
          <a:prstGeom prst="rect">
            <a:avLst/>
          </a:prstGeom>
        </p:spPr>
      </p:pic>
      <p:sp>
        <p:nvSpPr>
          <p:cNvPr id="4" name="スライド番号プレースホルダー 3">
            <a:extLst>
              <a:ext uri="{FF2B5EF4-FFF2-40B4-BE49-F238E27FC236}">
                <a16:creationId xmlns:a16="http://schemas.microsoft.com/office/drawing/2014/main" id="{1C97F76C-E8A7-4A69-845C-C07C1F0C1A7C}"/>
              </a:ext>
            </a:extLst>
          </p:cNvPr>
          <p:cNvSpPr>
            <a:spLocks noGrp="1"/>
          </p:cNvSpPr>
          <p:nvPr>
            <p:ph type="sldNum" sz="quarter" idx="12"/>
          </p:nvPr>
        </p:nvSpPr>
        <p:spPr>
          <a:xfrm>
            <a:off x="8610600" y="6356350"/>
            <a:ext cx="2743200" cy="365125"/>
          </a:xfrm>
        </p:spPr>
        <p:txBody>
          <a:bodyPr>
            <a:normAutofit/>
          </a:bodyPr>
          <a:lstStyle/>
          <a:p>
            <a:pPr>
              <a:spcAft>
                <a:spcPts val="600"/>
              </a:spcAft>
            </a:pPr>
            <a:fld id="{93179F54-591D-4687-987F-AEF9D44EA1EB}" type="slidenum">
              <a:rPr kumimoji="1" lang="ja-JP" altLang="en-US" smtClean="0"/>
              <a:pPr>
                <a:spcAft>
                  <a:spcPts val="600"/>
                </a:spcAft>
              </a:pPr>
              <a:t>39</a:t>
            </a:fld>
            <a:endParaRPr kumimoji="1" lang="ja-JP" altLang="en-US"/>
          </a:p>
        </p:txBody>
      </p:sp>
    </p:spTree>
    <p:extLst>
      <p:ext uri="{BB962C8B-B14F-4D97-AF65-F5344CB8AC3E}">
        <p14:creationId xmlns:p14="http://schemas.microsoft.com/office/powerpoint/2010/main" val="1278084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9B5422B9-3B6B-457F-BDCE-50A9751DE289}"/>
              </a:ext>
            </a:extLst>
          </p:cNvPr>
          <p:cNvSpPr>
            <a:spLocks noGrp="1"/>
          </p:cNvSpPr>
          <p:nvPr>
            <p:ph type="title"/>
          </p:nvPr>
        </p:nvSpPr>
        <p:spPr>
          <a:xfrm>
            <a:off x="640079" y="2053641"/>
            <a:ext cx="3669161" cy="2760098"/>
          </a:xfrm>
        </p:spPr>
        <p:txBody>
          <a:bodyPr>
            <a:normAutofit/>
          </a:bodyPr>
          <a:lstStyle/>
          <a:p>
            <a:r>
              <a:rPr kumimoji="1" lang="ja-JP" altLang="en-US" dirty="0">
                <a:solidFill>
                  <a:srgbClr val="FFFFFF"/>
                </a:solidFill>
              </a:rPr>
              <a:t>掛け算</a:t>
            </a:r>
            <a:r>
              <a:rPr kumimoji="1" lang="en-US" altLang="ja-JP" dirty="0">
                <a:solidFill>
                  <a:srgbClr val="FFFFFF"/>
                </a:solidFill>
              </a:rPr>
              <a:t>,</a:t>
            </a:r>
            <a:r>
              <a:rPr kumimoji="1" lang="ja-JP" altLang="en-US" dirty="0">
                <a:solidFill>
                  <a:srgbClr val="FFFFFF"/>
                </a:solidFill>
              </a:rPr>
              <a:t>足し算</a:t>
            </a:r>
          </a:p>
        </p:txBody>
      </p:sp>
      <p:sp>
        <p:nvSpPr>
          <p:cNvPr id="4" name="スライド番号プレースホルダー 3">
            <a:extLst>
              <a:ext uri="{FF2B5EF4-FFF2-40B4-BE49-F238E27FC236}">
                <a16:creationId xmlns:a16="http://schemas.microsoft.com/office/drawing/2014/main" id="{F00CEA4D-41A8-412E-91FC-E52FFD9AE560}"/>
              </a:ext>
            </a:extLst>
          </p:cNvPr>
          <p:cNvSpPr>
            <a:spLocks noGrp="1"/>
          </p:cNvSpPr>
          <p:nvPr>
            <p:ph type="sldNum" sz="quarter" idx="12"/>
          </p:nvPr>
        </p:nvSpPr>
        <p:spPr>
          <a:xfrm>
            <a:off x="10825930" y="6223702"/>
            <a:ext cx="570728" cy="314067"/>
          </a:xfrm>
        </p:spPr>
        <p:txBody>
          <a:bodyPr>
            <a:normAutofit/>
          </a:bodyPr>
          <a:lstStyle/>
          <a:p>
            <a:pPr>
              <a:spcAft>
                <a:spcPts val="600"/>
              </a:spcAft>
            </a:pPr>
            <a:fld id="{93179F54-591D-4687-987F-AEF9D44EA1EB}" type="slidenum">
              <a:rPr kumimoji="1" lang="ja-JP" altLang="en-US" sz="1000">
                <a:solidFill>
                  <a:srgbClr val="898989"/>
                </a:solidFill>
              </a:rPr>
              <a:pPr>
                <a:spcAft>
                  <a:spcPts val="600"/>
                </a:spcAft>
              </a:pPr>
              <a:t>40</a:t>
            </a:fld>
            <a:endParaRPr kumimoji="1" lang="ja-JP" altLang="en-US" sz="1000">
              <a:solidFill>
                <a:srgbClr val="898989"/>
              </a:solidFill>
            </a:endParaRPr>
          </a:p>
        </p:txBody>
      </p:sp>
    </p:spTree>
    <p:extLst>
      <p:ext uri="{BB962C8B-B14F-4D97-AF65-F5344CB8AC3E}">
        <p14:creationId xmlns:p14="http://schemas.microsoft.com/office/powerpoint/2010/main" val="1419663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ACE7097E-5F2D-47BD-891B-C964A7F369AB}"/>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学習する　　プログラミング的思考</a:t>
            </a:r>
          </a:p>
        </p:txBody>
      </p:sp>
      <p:sp>
        <p:nvSpPr>
          <p:cNvPr id="4" name="スライド番号プレースホルダー 3">
            <a:extLst>
              <a:ext uri="{FF2B5EF4-FFF2-40B4-BE49-F238E27FC236}">
                <a16:creationId xmlns:a16="http://schemas.microsoft.com/office/drawing/2014/main" id="{708F519C-3273-4184-A048-68CBEBBE07C2}"/>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smtClean="0">
                <a:solidFill>
                  <a:prstClr val="black">
                    <a:tint val="75000"/>
                  </a:prstClr>
                </a:solidFill>
              </a:rPr>
              <a:pPr>
                <a:spcAft>
                  <a:spcPts val="600"/>
                </a:spcAft>
              </a:pPr>
              <a:t>41</a:t>
            </a:fld>
            <a:endParaRPr kumimoji="1" lang="ja-JP" altLang="en-US">
              <a:solidFill>
                <a:prstClr val="black">
                  <a:tint val="75000"/>
                </a:prstClr>
              </a:solidFill>
            </a:endParaRPr>
          </a:p>
        </p:txBody>
      </p:sp>
      <p:graphicFrame>
        <p:nvGraphicFramePr>
          <p:cNvPr id="6" name="コンテンツ プレースホルダー 2">
            <a:extLst>
              <a:ext uri="{FF2B5EF4-FFF2-40B4-BE49-F238E27FC236}">
                <a16:creationId xmlns:a16="http://schemas.microsoft.com/office/drawing/2014/main" id="{69F0FE0F-CAF9-4AE0-9A06-61F6095B7F76}"/>
              </a:ext>
            </a:extLst>
          </p:cNvPr>
          <p:cNvGraphicFramePr>
            <a:graphicFrameLocks noGrp="1"/>
          </p:cNvGraphicFramePr>
          <p:nvPr>
            <p:ph idx="1"/>
            <p:extLst>
              <p:ext uri="{D42A27DB-BD31-4B8C-83A1-F6EECF244321}">
                <p14:modId xmlns:p14="http://schemas.microsoft.com/office/powerpoint/2010/main" val="201313501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7437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ＭＳ Ｐ明朝" panose="02020600040205080304" pitchFamily="18" charset="-128"/>
              <a:ea typeface="ＭＳ Ｐ明朝" panose="02020600040205080304" pitchFamily="18" charset="-128"/>
            </a:endParaRPr>
          </a:p>
        </p:txBody>
      </p:sp>
      <p:sp>
        <p:nvSpPr>
          <p:cNvPr id="2" name="タイトル 1">
            <a:extLst>
              <a:ext uri="{FF2B5EF4-FFF2-40B4-BE49-F238E27FC236}">
                <a16:creationId xmlns:a16="http://schemas.microsoft.com/office/drawing/2014/main" id="{DDCADF27-411A-4CBF-A547-7B42E929F77A}"/>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kumimoji="1" lang="ja-JP" altLang="ja-JP" sz="5600" kern="1200">
                <a:solidFill>
                  <a:schemeClr val="tx1"/>
                </a:solidFill>
                <a:latin typeface="ＭＳ Ｐ明朝" panose="02020600040205080304" pitchFamily="18" charset="-128"/>
                <a:ea typeface="ＭＳ Ｐ明朝" panose="02020600040205080304" pitchFamily="18" charset="-128"/>
              </a:rPr>
              <a:t>授業の手順</a:t>
            </a:r>
          </a:p>
        </p:txBody>
      </p:sp>
      <p:sp>
        <p:nvSpPr>
          <p:cNvPr id="3" name="コンテンツ プレースホルダー 2">
            <a:extLst>
              <a:ext uri="{FF2B5EF4-FFF2-40B4-BE49-F238E27FC236}">
                <a16:creationId xmlns:a16="http://schemas.microsoft.com/office/drawing/2014/main" id="{CD3EC75D-5692-4D5F-A04C-854C628A5047}"/>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kumimoji="1" lang="ja-JP" altLang="ja-JP" sz="2400" kern="1200" dirty="0">
                <a:solidFill>
                  <a:schemeClr val="tx1"/>
                </a:solidFill>
                <a:latin typeface="ＭＳ Ｐ明朝" panose="02020600040205080304" pitchFamily="18" charset="-128"/>
                <a:ea typeface="ＭＳ Ｐ明朝" panose="02020600040205080304" pitchFamily="18" charset="-128"/>
              </a:rPr>
              <a:t>実際にmBotを動かしながら動きの違いで学習する</a:t>
            </a:r>
          </a:p>
        </p:txBody>
      </p:sp>
      <p:sp>
        <p:nvSpPr>
          <p:cNvPr id="11"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ＭＳ Ｐ明朝" panose="02020600040205080304" pitchFamily="18" charset="-128"/>
              <a:ea typeface="ＭＳ Ｐ明朝" panose="02020600040205080304" pitchFamily="18" charset="-128"/>
            </a:endParaRPr>
          </a:p>
        </p:txBody>
      </p:sp>
      <p:sp>
        <p:nvSpPr>
          <p:cNvPr id="13"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ＭＳ Ｐ明朝" panose="02020600040205080304" pitchFamily="18" charset="-128"/>
              <a:ea typeface="ＭＳ Ｐ明朝" panose="02020600040205080304" pitchFamily="18" charset="-128"/>
            </a:endParaRPr>
          </a:p>
        </p:txBody>
      </p:sp>
      <p:sp>
        <p:nvSpPr>
          <p:cNvPr id="15"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ＭＳ Ｐ明朝" panose="02020600040205080304" pitchFamily="18" charset="-128"/>
              <a:ea typeface="ＭＳ Ｐ明朝" panose="02020600040205080304" pitchFamily="18" charset="-128"/>
            </a:endParaRPr>
          </a:p>
        </p:txBody>
      </p:sp>
      <p:sp>
        <p:nvSpPr>
          <p:cNvPr id="17"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ＭＳ Ｐ明朝" panose="02020600040205080304" pitchFamily="18" charset="-128"/>
              <a:ea typeface="ＭＳ Ｐ明朝" panose="02020600040205080304" pitchFamily="18" charset="-128"/>
            </a:endParaRPr>
          </a:p>
        </p:txBody>
      </p:sp>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110EA3A2-51EB-46F7-A100-E96E7F1D75A2}"/>
              </a:ext>
            </a:extLst>
          </p:cNvPr>
          <p:cNvSpPr>
            <a:spLocks noGrp="1"/>
          </p:cNvSpPr>
          <p:nvPr>
            <p:ph type="sldNum" sz="quarter" idx="12"/>
          </p:nvPr>
        </p:nvSpPr>
        <p:spPr>
          <a:xfrm>
            <a:off x="11082528" y="6356350"/>
            <a:ext cx="365760" cy="365125"/>
          </a:xfrm>
          <a:prstGeom prst="ellipse">
            <a:avLst/>
          </a:prstGeom>
          <a:solidFill>
            <a:srgbClr val="7F7F7F"/>
          </a:solidFill>
        </p:spPr>
        <p:txBody>
          <a:bodyPr vert="horz" lIns="91440" tIns="45720" rIns="91440" bIns="45720" rtlCol="0" anchor="ctr">
            <a:normAutofit fontScale="55000" lnSpcReduction="20000"/>
          </a:bodyPr>
          <a:lstStyle/>
          <a:p>
            <a:pPr algn="ctr">
              <a:spcAft>
                <a:spcPts val="600"/>
              </a:spcAft>
            </a:pPr>
            <a:fld id="{93179F54-591D-4687-987F-AEF9D44EA1EB}" type="slidenum">
              <a:rPr kumimoji="1" lang="en-US" altLang="ja-JP" sz="1050">
                <a:solidFill>
                  <a:srgbClr val="FFFFFF"/>
                </a:solidFill>
                <a:latin typeface="ＭＳ Ｐ明朝" panose="02020600040205080304" pitchFamily="18" charset="-128"/>
                <a:ea typeface="ＭＳ Ｐ明朝" panose="02020600040205080304" pitchFamily="18" charset="-128"/>
              </a:rPr>
              <a:pPr algn="ctr">
                <a:spcAft>
                  <a:spcPts val="600"/>
                </a:spcAft>
              </a:pPr>
              <a:t>42</a:t>
            </a:fld>
            <a:endParaRPr kumimoji="1" lang="en-US" altLang="ja-JP" sz="1050">
              <a:solidFill>
                <a:srgbClr val="FFFFFF"/>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3541796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図 5" descr="パソコンの画面&#10;&#10;自動的に生成された説明">
            <a:extLst>
              <a:ext uri="{FF2B5EF4-FFF2-40B4-BE49-F238E27FC236}">
                <a16:creationId xmlns:a16="http://schemas.microsoft.com/office/drawing/2014/main" id="{8BDC0FEA-7E1B-4D73-B07B-1B4FB681A1A6}"/>
              </a:ext>
            </a:extLst>
          </p:cNvPr>
          <p:cNvPicPr>
            <a:picLocks noChangeAspect="1"/>
          </p:cNvPicPr>
          <p:nvPr/>
        </p:nvPicPr>
        <p:blipFill rotWithShape="1">
          <a:blip r:embed="rId2">
            <a:extLst>
              <a:ext uri="{28A0092B-C50C-407E-A947-70E740481C1C}">
                <a14:useLocalDpi xmlns:a14="http://schemas.microsoft.com/office/drawing/2010/main" val="0"/>
              </a:ext>
            </a:extLst>
          </a:blip>
          <a:srcRect t="1909" b="23092"/>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E99DF5DF-0844-4F77-948E-F0C3ADE14F0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kumimoji="1" lang="ja-JP" altLang="en-US" sz="4000" dirty="0"/>
              <a:t>掛け算</a:t>
            </a:r>
            <a:r>
              <a:rPr kumimoji="1" lang="en-US" altLang="ja-JP" sz="4000" dirty="0"/>
              <a:t>,</a:t>
            </a:r>
            <a:r>
              <a:rPr kumimoji="1" lang="ja-JP" altLang="en-US" sz="4000" dirty="0"/>
              <a:t>足し算</a:t>
            </a:r>
          </a:p>
        </p:txBody>
      </p:sp>
      <p:sp>
        <p:nvSpPr>
          <p:cNvPr id="3" name="コンテンツ プレースホルダー 2">
            <a:extLst>
              <a:ext uri="{FF2B5EF4-FFF2-40B4-BE49-F238E27FC236}">
                <a16:creationId xmlns:a16="http://schemas.microsoft.com/office/drawing/2014/main" id="{3745BA04-6759-424C-9614-AF0C09999D7B}"/>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kumimoji="1" lang="ja-JP" altLang="en-US" sz="2000"/>
              <a:t>「</a:t>
            </a:r>
            <a:r>
              <a:rPr kumimoji="1" lang="en-US" altLang="ja-JP" sz="2000" dirty="0"/>
              <a:t>1</a:t>
            </a:r>
            <a:r>
              <a:rPr kumimoji="1" lang="ja-JP" altLang="en-US" sz="2000"/>
              <a:t>秒進む」のブロックを</a:t>
            </a:r>
            <a:r>
              <a:rPr kumimoji="1" lang="en-US" altLang="ja-JP" sz="2000" dirty="0"/>
              <a:t>2</a:t>
            </a:r>
            <a:r>
              <a:rPr kumimoji="1" lang="ja-JP" altLang="en-US" sz="2000"/>
              <a:t>つ繋げれば「</a:t>
            </a:r>
            <a:r>
              <a:rPr kumimoji="1" lang="en-US" altLang="ja-JP" sz="2000" dirty="0"/>
              <a:t>1+1</a:t>
            </a:r>
            <a:r>
              <a:rPr kumimoji="1" lang="ja-JP" altLang="en-US" sz="2000"/>
              <a:t>」</a:t>
            </a:r>
          </a:p>
        </p:txBody>
      </p:sp>
      <p:sp>
        <p:nvSpPr>
          <p:cNvPr id="4" name="スライド番号プレースホルダー 3">
            <a:extLst>
              <a:ext uri="{FF2B5EF4-FFF2-40B4-BE49-F238E27FC236}">
                <a16:creationId xmlns:a16="http://schemas.microsoft.com/office/drawing/2014/main" id="{E5E84D80-2E40-4C30-91C5-AF831656226E}"/>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93179F54-591D-4687-987F-AEF9D44EA1EB}" type="slidenum">
              <a:rPr kumimoji="0" lang="en-US" altLang="ja-JP" sz="1100">
                <a:solidFill>
                  <a:schemeClr val="tx1"/>
                </a:solidFill>
                <a:latin typeface="Calibri" panose="020F0502020204030204"/>
              </a:rPr>
              <a:pPr algn="ctr">
                <a:lnSpc>
                  <a:spcPct val="90000"/>
                </a:lnSpc>
                <a:spcAft>
                  <a:spcPts val="600"/>
                </a:spcAft>
                <a:defRPr/>
              </a:pPr>
              <a:t>43</a:t>
            </a:fld>
            <a:endParaRPr kumimoji="0" lang="en-US" altLang="ja-JP" sz="1100" dirty="0">
              <a:solidFill>
                <a:schemeClr val="tx1"/>
              </a:solidFill>
              <a:latin typeface="Calibri" panose="020F0502020204030204"/>
            </a:endParaRP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601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図 5" descr="コンピューターのスクリーンショット&#10;&#10;自動的に生成された説明">
            <a:extLst>
              <a:ext uri="{FF2B5EF4-FFF2-40B4-BE49-F238E27FC236}">
                <a16:creationId xmlns:a16="http://schemas.microsoft.com/office/drawing/2014/main" id="{871D371D-FE82-4DDC-9AE4-2BC949EE5809}"/>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3008586"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F1D4013A-68DC-45D3-B4D0-BBB7D91D1723}"/>
              </a:ext>
            </a:extLst>
          </p:cNvPr>
          <p:cNvSpPr>
            <a:spLocks noGrp="1"/>
          </p:cNvSpPr>
          <p:nvPr>
            <p:ph type="title"/>
          </p:nvPr>
        </p:nvSpPr>
        <p:spPr>
          <a:xfrm>
            <a:off x="709448" y="1913950"/>
            <a:ext cx="4204137" cy="1342754"/>
          </a:xfrm>
        </p:spPr>
        <p:txBody>
          <a:bodyPr>
            <a:normAutofit/>
          </a:bodyPr>
          <a:lstStyle/>
          <a:p>
            <a:pPr algn="ctr"/>
            <a:r>
              <a:rPr lang="ja-JP" altLang="en-US" sz="3600" dirty="0">
                <a:latin typeface="ＭＳ Ｐ明朝" panose="02020600040205080304" pitchFamily="18" charset="-128"/>
                <a:ea typeface="ＭＳ Ｐ明朝" panose="02020600040205080304" pitchFamily="18" charset="-128"/>
              </a:rPr>
              <a:t>掛け算</a:t>
            </a:r>
            <a:r>
              <a:rPr lang="en-US" altLang="ja-JP" sz="3600" dirty="0">
                <a:latin typeface="ＭＳ Ｐ明朝" panose="02020600040205080304" pitchFamily="18" charset="-128"/>
                <a:ea typeface="ＭＳ Ｐ明朝" panose="02020600040205080304" pitchFamily="18" charset="-128"/>
              </a:rPr>
              <a:t>,</a:t>
            </a:r>
            <a:r>
              <a:rPr lang="ja-JP" altLang="en-US" sz="3600" dirty="0">
                <a:latin typeface="ＭＳ Ｐ明朝" panose="02020600040205080304" pitchFamily="18" charset="-128"/>
                <a:ea typeface="ＭＳ Ｐ明朝" panose="02020600040205080304" pitchFamily="18" charset="-128"/>
              </a:rPr>
              <a:t>足し算</a:t>
            </a:r>
            <a:endParaRPr kumimoji="1" lang="ja-JP" altLang="en-US" sz="3600" dirty="0">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749270E6-7000-4683-8EFC-0729EFD3F64E}"/>
              </a:ext>
            </a:extLst>
          </p:cNvPr>
          <p:cNvSpPr>
            <a:spLocks noGrp="1"/>
          </p:cNvSpPr>
          <p:nvPr>
            <p:ph type="sldNum" sz="quarter" idx="12"/>
          </p:nvPr>
        </p:nvSpPr>
        <p:spPr>
          <a:xfrm>
            <a:off x="2568203" y="1232300"/>
            <a:ext cx="365760" cy="365125"/>
          </a:xfrm>
          <a:prstGeom prst="ellipse">
            <a:avLst/>
          </a:prstGeom>
          <a:solidFill>
            <a:schemeClr val="bg1">
              <a:alpha val="70000"/>
            </a:schemeClr>
          </a:solidFill>
          <a:ln>
            <a:solidFill>
              <a:schemeClr val="tx1">
                <a:lumMod val="75000"/>
                <a:lumOff val="25000"/>
              </a:schemeClr>
            </a:solidFill>
          </a:ln>
        </p:spPr>
        <p:txBody>
          <a:bodyPr>
            <a:normAutofit fontScale="62500" lnSpcReduction="20000"/>
          </a:bodyPr>
          <a:lstStyle/>
          <a:p>
            <a:pPr algn="ctr">
              <a:lnSpc>
                <a:spcPct val="90000"/>
              </a:lnSpc>
              <a:spcAft>
                <a:spcPts val="600"/>
              </a:spcAft>
            </a:pPr>
            <a:fld id="{93179F54-591D-4687-987F-AEF9D44EA1EB}" type="slidenum">
              <a:rPr kumimoji="1" lang="ja-JP" altLang="en-US" sz="1100">
                <a:solidFill>
                  <a:schemeClr val="tx1"/>
                </a:solidFill>
              </a:rPr>
              <a:pPr algn="ctr">
                <a:lnSpc>
                  <a:spcPct val="90000"/>
                </a:lnSpc>
                <a:spcAft>
                  <a:spcPts val="600"/>
                </a:spcAft>
              </a:pPr>
              <a:t>44</a:t>
            </a:fld>
            <a:endParaRPr kumimoji="1" lang="ja-JP" altLang="en-US" sz="1100">
              <a:solidFill>
                <a:schemeClr val="tx1"/>
              </a:solidFill>
            </a:endParaRP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D9586BD9-11A2-4519-906A-F1E176E66BAB}"/>
              </a:ext>
            </a:extLst>
          </p:cNvPr>
          <p:cNvSpPr>
            <a:spLocks noGrp="1"/>
          </p:cNvSpPr>
          <p:nvPr>
            <p:ph idx="1"/>
          </p:nvPr>
        </p:nvSpPr>
        <p:spPr>
          <a:xfrm>
            <a:off x="525516" y="3417573"/>
            <a:ext cx="4593021" cy="2619839"/>
          </a:xfrm>
        </p:spPr>
        <p:txBody>
          <a:bodyPr anchor="ctr">
            <a:normAutofit/>
          </a:bodyPr>
          <a:lstStyle/>
          <a:p>
            <a:r>
              <a:rPr lang="ja-JP" altLang="en-US" sz="1800">
                <a:latin typeface="ＭＳ Ｐ明朝" panose="02020600040205080304" pitchFamily="18" charset="-128"/>
                <a:ea typeface="ＭＳ Ｐ明朝" panose="02020600040205080304" pitchFamily="18" charset="-128"/>
              </a:rPr>
              <a:t>「</a:t>
            </a:r>
            <a:r>
              <a:rPr lang="en-US" altLang="ja-JP" sz="1800" dirty="0">
                <a:latin typeface="ＭＳ Ｐ明朝" panose="02020600040205080304" pitchFamily="18" charset="-128"/>
                <a:ea typeface="ＭＳ Ｐ明朝" panose="02020600040205080304" pitchFamily="18" charset="-128"/>
              </a:rPr>
              <a:t>1</a:t>
            </a:r>
            <a:r>
              <a:rPr lang="ja-JP" altLang="en-US" sz="1800">
                <a:latin typeface="ＭＳ Ｐ明朝" panose="02020600040205080304" pitchFamily="18" charset="-128"/>
                <a:ea typeface="ＭＳ Ｐ明朝" panose="02020600040205080304" pitchFamily="18" charset="-128"/>
              </a:rPr>
              <a:t>秒進む」のブロックを</a:t>
            </a:r>
            <a:r>
              <a:rPr lang="en-US" altLang="ja-JP" sz="1800" dirty="0">
                <a:latin typeface="ＭＳ Ｐ明朝" panose="02020600040205080304" pitchFamily="18" charset="-128"/>
                <a:ea typeface="ＭＳ Ｐ明朝" panose="02020600040205080304" pitchFamily="18" charset="-128"/>
              </a:rPr>
              <a:t>2</a:t>
            </a:r>
            <a:r>
              <a:rPr lang="ja-JP" altLang="en-US" sz="1800">
                <a:latin typeface="ＭＳ Ｐ明朝" panose="02020600040205080304" pitchFamily="18" charset="-128"/>
                <a:ea typeface="ＭＳ Ｐ明朝" panose="02020600040205080304" pitchFamily="18" charset="-128"/>
              </a:rPr>
              <a:t>回繰り返せば「</a:t>
            </a:r>
            <a:r>
              <a:rPr lang="en-US" altLang="ja-JP" sz="1800" dirty="0">
                <a:latin typeface="ＭＳ Ｐ明朝" panose="02020600040205080304" pitchFamily="18" charset="-128"/>
                <a:ea typeface="ＭＳ Ｐ明朝" panose="02020600040205080304" pitchFamily="18" charset="-128"/>
              </a:rPr>
              <a:t>1*2</a:t>
            </a:r>
            <a:r>
              <a:rPr lang="ja-JP" altLang="en-US" sz="1800">
                <a:latin typeface="ＭＳ Ｐ明朝" panose="02020600040205080304" pitchFamily="18" charset="-128"/>
                <a:ea typeface="ＭＳ Ｐ明朝" panose="02020600040205080304" pitchFamily="18" charset="-128"/>
              </a:rPr>
              <a:t>」</a:t>
            </a:r>
          </a:p>
          <a:p>
            <a:endParaRPr kumimoji="1" lang="ja-JP" altLang="en-US" sz="180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4003938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6C02321F-0A20-4FAD-A76B-7BEB3493C9D0}"/>
              </a:ext>
            </a:extLst>
          </p:cNvPr>
          <p:cNvSpPr>
            <a:spLocks noGrp="1"/>
          </p:cNvSpPr>
          <p:nvPr>
            <p:ph type="title"/>
          </p:nvPr>
        </p:nvSpPr>
        <p:spPr>
          <a:xfrm>
            <a:off x="640079" y="2053641"/>
            <a:ext cx="3669161" cy="276009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トンネル</a:t>
            </a:r>
            <a:r>
              <a:rPr lang="ja-JP" altLang="en-US" dirty="0">
                <a:solidFill>
                  <a:srgbClr val="FFFFFF"/>
                </a:solidFill>
                <a:latin typeface="ＭＳ Ｐ明朝" panose="02020600040205080304" pitchFamily="18" charset="-128"/>
                <a:ea typeface="ＭＳ Ｐ明朝" panose="02020600040205080304" pitchFamily="18" charset="-128"/>
              </a:rPr>
              <a:t>を安全に通る</a:t>
            </a:r>
            <a:endParaRPr kumimoji="1" lang="ja-JP" altLang="en-US" dirty="0">
              <a:solidFill>
                <a:srgbClr val="FFFFFF"/>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D9479A99-3433-43BD-8AC5-218D8A589178}"/>
              </a:ext>
            </a:extLst>
          </p:cNvPr>
          <p:cNvSpPr>
            <a:spLocks noGrp="1"/>
          </p:cNvSpPr>
          <p:nvPr>
            <p:ph idx="1"/>
          </p:nvPr>
        </p:nvSpPr>
        <p:spPr>
          <a:xfrm>
            <a:off x="6090574" y="801866"/>
            <a:ext cx="5306084" cy="5230634"/>
          </a:xfrm>
        </p:spPr>
        <p:txBody>
          <a:bodyPr anchor="ctr">
            <a:normAutofit/>
          </a:bodyPr>
          <a:lstStyle/>
          <a:p>
            <a:r>
              <a:rPr kumimoji="1" lang="en-US" altLang="ja-JP" sz="2400" dirty="0">
                <a:solidFill>
                  <a:srgbClr val="000000"/>
                </a:solidFill>
                <a:latin typeface="ＭＳ Ｐ明朝" panose="02020600040205080304" pitchFamily="18" charset="-128"/>
                <a:ea typeface="ＭＳ Ｐ明朝" panose="02020600040205080304" pitchFamily="18" charset="-128"/>
              </a:rPr>
              <a:t>mBot</a:t>
            </a:r>
            <a:r>
              <a:rPr kumimoji="1" lang="ja-JP" altLang="en-US" sz="2400">
                <a:solidFill>
                  <a:srgbClr val="000000"/>
                </a:solidFill>
                <a:latin typeface="ＭＳ Ｐ明朝" panose="02020600040205080304" pitchFamily="18" charset="-128"/>
                <a:ea typeface="ＭＳ Ｐ明朝" panose="02020600040205080304" pitchFamily="18" charset="-128"/>
              </a:rPr>
              <a:t>には光センサが搭載されており</a:t>
            </a:r>
            <a:r>
              <a:rPr kumimoji="1" lang="en-US" altLang="ja-JP" sz="2400" dirty="0">
                <a:solidFill>
                  <a:srgbClr val="000000"/>
                </a:solidFill>
                <a:latin typeface="ＭＳ Ｐ明朝" panose="02020600040205080304" pitchFamily="18" charset="-128"/>
                <a:ea typeface="ＭＳ Ｐ明朝" panose="02020600040205080304" pitchFamily="18" charset="-128"/>
              </a:rPr>
              <a:t>,</a:t>
            </a:r>
            <a:r>
              <a:rPr kumimoji="1" lang="ja-JP" altLang="en-US" sz="2400">
                <a:solidFill>
                  <a:srgbClr val="000000"/>
                </a:solidFill>
                <a:latin typeface="ＭＳ Ｐ明朝" panose="02020600040205080304" pitchFamily="18" charset="-128"/>
                <a:ea typeface="ＭＳ Ｐ明朝" panose="02020600040205080304" pitchFamily="18" charset="-128"/>
              </a:rPr>
              <a:t>周囲の明るさを検知することができる</a:t>
            </a:r>
          </a:p>
        </p:txBody>
      </p:sp>
      <p:sp>
        <p:nvSpPr>
          <p:cNvPr id="4" name="スライド番号プレースホルダー 3">
            <a:extLst>
              <a:ext uri="{FF2B5EF4-FFF2-40B4-BE49-F238E27FC236}">
                <a16:creationId xmlns:a16="http://schemas.microsoft.com/office/drawing/2014/main" id="{60D39A6D-CE74-46E0-ADAF-27B6F5790A18}"/>
              </a:ext>
            </a:extLst>
          </p:cNvPr>
          <p:cNvSpPr>
            <a:spLocks noGrp="1"/>
          </p:cNvSpPr>
          <p:nvPr>
            <p:ph type="sldNum" sz="quarter" idx="12"/>
          </p:nvPr>
        </p:nvSpPr>
        <p:spPr>
          <a:xfrm>
            <a:off x="10825930" y="6223702"/>
            <a:ext cx="570728" cy="314067"/>
          </a:xfrm>
        </p:spPr>
        <p:txBody>
          <a:bodyPr>
            <a:normAutofit/>
          </a:bodyPr>
          <a:lstStyle/>
          <a:p>
            <a:pPr>
              <a:spcAft>
                <a:spcPts val="600"/>
              </a:spcAft>
            </a:pPr>
            <a:fld id="{93179F54-591D-4687-987F-AEF9D44EA1EB}" type="slidenum">
              <a:rPr kumimoji="1" lang="ja-JP" altLang="en-US" sz="1000">
                <a:solidFill>
                  <a:srgbClr val="898989"/>
                </a:solidFill>
              </a:rPr>
              <a:pPr>
                <a:spcAft>
                  <a:spcPts val="600"/>
                </a:spcAft>
              </a:pPr>
              <a:t>45</a:t>
            </a:fld>
            <a:endParaRPr kumimoji="1" lang="ja-JP" altLang="en-US" sz="1000">
              <a:solidFill>
                <a:srgbClr val="898989"/>
              </a:solidFill>
            </a:endParaRPr>
          </a:p>
        </p:txBody>
      </p:sp>
    </p:spTree>
    <p:extLst>
      <p:ext uri="{BB962C8B-B14F-4D97-AF65-F5344CB8AC3E}">
        <p14:creationId xmlns:p14="http://schemas.microsoft.com/office/powerpoint/2010/main" val="2894692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D7ADAFF9-7092-4137-B3C4-55CA5D862B8F}"/>
              </a:ext>
            </a:extLst>
          </p:cNvPr>
          <p:cNvSpPr>
            <a:spLocks noGrp="1"/>
          </p:cNvSpPr>
          <p:nvPr>
            <p:ph type="title"/>
          </p:nvPr>
        </p:nvSpPr>
        <p:spPr>
          <a:xfrm>
            <a:off x="6094105" y="802955"/>
            <a:ext cx="4977976" cy="1454051"/>
          </a:xfrm>
        </p:spPr>
        <p:txBody>
          <a:bodyPr>
            <a:normAutofit/>
          </a:bodyPr>
          <a:lstStyle/>
          <a:p>
            <a:pPr algn="ctr"/>
            <a:r>
              <a:rPr kumimoji="1" lang="ja-JP" altLang="ja-JP" sz="3600" dirty="0">
                <a:solidFill>
                  <a:srgbClr val="000000"/>
                </a:solidFill>
                <a:latin typeface="ＭＳ Ｐ明朝" panose="02020600040205080304" pitchFamily="18" charset="-128"/>
                <a:ea typeface="ＭＳ Ｐ明朝" panose="02020600040205080304" pitchFamily="18" charset="-128"/>
              </a:rPr>
              <a:t>学習するプログラミング的思考</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a:extLst>
              <a:ext uri="{FF2B5EF4-FFF2-40B4-BE49-F238E27FC236}">
                <a16:creationId xmlns:a16="http://schemas.microsoft.com/office/drawing/2014/main" id="{28544730-4F12-42AF-A632-504CBAD7EB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コンテンツ プレースホルダー 2">
            <a:extLst>
              <a:ext uri="{FF2B5EF4-FFF2-40B4-BE49-F238E27FC236}">
                <a16:creationId xmlns:a16="http://schemas.microsoft.com/office/drawing/2014/main" id="{621D273E-521E-4959-AA26-3B39889E30DB}"/>
              </a:ext>
            </a:extLst>
          </p:cNvPr>
          <p:cNvSpPr>
            <a:spLocks noGrp="1"/>
          </p:cNvSpPr>
          <p:nvPr>
            <p:ph idx="1"/>
          </p:nvPr>
        </p:nvSpPr>
        <p:spPr>
          <a:xfrm>
            <a:off x="6090574" y="2421682"/>
            <a:ext cx="4977578" cy="3639289"/>
          </a:xfrm>
        </p:spPr>
        <p:txBody>
          <a:bodyPr anchor="ctr">
            <a:normAutofit/>
          </a:bodyPr>
          <a:lstStyle/>
          <a:p>
            <a:pPr>
              <a:lnSpc>
                <a:spcPct val="110000"/>
              </a:lnSpc>
            </a:pPr>
            <a:r>
              <a:rPr kumimoji="1" lang="ja-JP" altLang="ja-JP" sz="2400" dirty="0">
                <a:solidFill>
                  <a:srgbClr val="000000"/>
                </a:solidFill>
                <a:latin typeface="ＭＳ Ｐ明朝" panose="02020600040205080304" pitchFamily="18" charset="-128"/>
                <a:ea typeface="ＭＳ Ｐ明朝" panose="02020600040205080304" pitchFamily="18" charset="-128"/>
              </a:rPr>
              <a:t>逐次処理</a:t>
            </a:r>
          </a:p>
          <a:p>
            <a:pPr>
              <a:lnSpc>
                <a:spcPct val="110000"/>
              </a:lnSpc>
            </a:pPr>
            <a:r>
              <a:rPr lang="ja-JP" altLang="ja-JP" sz="2400" dirty="0">
                <a:solidFill>
                  <a:srgbClr val="000000"/>
                </a:solidFill>
                <a:latin typeface="ＭＳ Ｐ明朝" panose="02020600040205080304" pitchFamily="18" charset="-128"/>
                <a:ea typeface="ＭＳ Ｐ明朝" panose="02020600040205080304" pitchFamily="18" charset="-128"/>
              </a:rPr>
              <a:t>繰り返し処理</a:t>
            </a:r>
          </a:p>
          <a:p>
            <a:pPr>
              <a:lnSpc>
                <a:spcPct val="110000"/>
              </a:lnSpc>
            </a:pPr>
            <a:r>
              <a:rPr kumimoji="1" lang="ja-JP" altLang="ja-JP" sz="2400" dirty="0">
                <a:solidFill>
                  <a:srgbClr val="000000"/>
                </a:solidFill>
                <a:latin typeface="ＭＳ Ｐ明朝" panose="02020600040205080304" pitchFamily="18" charset="-128"/>
                <a:ea typeface="ＭＳ Ｐ明朝" panose="02020600040205080304" pitchFamily="18" charset="-128"/>
              </a:rPr>
              <a:t>分岐処理</a:t>
            </a:r>
          </a:p>
        </p:txBody>
      </p:sp>
      <p:sp>
        <p:nvSpPr>
          <p:cNvPr id="4" name="スライド番号プレースホルダー 3">
            <a:extLst>
              <a:ext uri="{FF2B5EF4-FFF2-40B4-BE49-F238E27FC236}">
                <a16:creationId xmlns:a16="http://schemas.microsoft.com/office/drawing/2014/main" id="{D6B572C5-1533-40C1-9B9C-6FF97646DE3D}"/>
              </a:ext>
            </a:extLst>
          </p:cNvPr>
          <p:cNvSpPr>
            <a:spLocks noGrp="1"/>
          </p:cNvSpPr>
          <p:nvPr>
            <p:ph type="sldNum" sz="quarter" idx="12"/>
          </p:nvPr>
        </p:nvSpPr>
        <p:spPr>
          <a:xfrm>
            <a:off x="10825930" y="6223702"/>
            <a:ext cx="570728" cy="314067"/>
          </a:xfrm>
        </p:spPr>
        <p:txBody>
          <a:bodyPr>
            <a:normAutofit/>
          </a:bodyPr>
          <a:lstStyle/>
          <a:p>
            <a:pPr>
              <a:spcAft>
                <a:spcPts val="600"/>
              </a:spcAft>
            </a:pPr>
            <a:fld id="{93179F54-591D-4687-987F-AEF9D44EA1EB}" type="slidenum">
              <a:rPr kumimoji="1" lang="ja-JP" altLang="en-US" sz="1100">
                <a:solidFill>
                  <a:srgbClr val="898989"/>
                </a:solidFill>
              </a:rPr>
              <a:pPr>
                <a:spcAft>
                  <a:spcPts val="600"/>
                </a:spcAft>
              </a:pPr>
              <a:t>46</a:t>
            </a:fld>
            <a:endParaRPr kumimoji="1" lang="ja-JP" altLang="en-US" sz="1100">
              <a:solidFill>
                <a:srgbClr val="898989"/>
              </a:solidFill>
            </a:endParaRPr>
          </a:p>
        </p:txBody>
      </p:sp>
    </p:spTree>
    <p:extLst>
      <p:ext uri="{BB962C8B-B14F-4D97-AF65-F5344CB8AC3E}">
        <p14:creationId xmlns:p14="http://schemas.microsoft.com/office/powerpoint/2010/main" val="3753340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0E93D9-F13F-4097-A159-E0A6CEBA8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ＭＳ Ｐ明朝" panose="02020600040205080304" pitchFamily="18" charset="-128"/>
              <a:ea typeface="ＭＳ Ｐ明朝" panose="02020600040205080304" pitchFamily="18" charset="-128"/>
            </a:endParaRPr>
          </a:p>
        </p:txBody>
      </p:sp>
      <p:sp>
        <p:nvSpPr>
          <p:cNvPr id="2" name="タイトル 1">
            <a:extLst>
              <a:ext uri="{FF2B5EF4-FFF2-40B4-BE49-F238E27FC236}">
                <a16:creationId xmlns:a16="http://schemas.microsoft.com/office/drawing/2014/main" id="{6886D9A2-3E6C-45B3-AD2E-4FD6F9165F58}"/>
              </a:ext>
            </a:extLst>
          </p:cNvPr>
          <p:cNvSpPr>
            <a:spLocks noGrp="1"/>
          </p:cNvSpPr>
          <p:nvPr>
            <p:ph type="title"/>
          </p:nvPr>
        </p:nvSpPr>
        <p:spPr>
          <a:xfrm>
            <a:off x="389916" y="444464"/>
            <a:ext cx="3420305" cy="1906317"/>
          </a:xfrm>
        </p:spPr>
        <p:txBody>
          <a:bodyPr>
            <a:normAutofit/>
          </a:bodyPr>
          <a:lstStyle/>
          <a:p>
            <a:pPr algn="ctr"/>
            <a:r>
              <a:rPr kumimoji="1" lang="ja-JP" altLang="en-US" sz="2800">
                <a:latin typeface="ＭＳ Ｐ明朝" panose="02020600040205080304" pitchFamily="18" charset="-128"/>
                <a:ea typeface="ＭＳ Ｐ明朝" panose="02020600040205080304" pitchFamily="18" charset="-128"/>
              </a:rPr>
              <a:t>授業の手順</a:t>
            </a:r>
          </a:p>
        </p:txBody>
      </p:sp>
      <p:pic>
        <p:nvPicPr>
          <p:cNvPr id="6" name="Picture 5" descr="屋内, テーブル, ブラック, 座る が含まれている画像&#10;&#10;自動的に生成された説明">
            <a:extLst>
              <a:ext uri="{FF2B5EF4-FFF2-40B4-BE49-F238E27FC236}">
                <a16:creationId xmlns:a16="http://schemas.microsoft.com/office/drawing/2014/main" id="{7885D49A-78B9-4F04-B280-1FF291039721}"/>
              </a:ext>
            </a:extLst>
          </p:cNvPr>
          <p:cNvPicPr>
            <a:picLocks noChangeAspect="1"/>
          </p:cNvPicPr>
          <p:nvPr/>
        </p:nvPicPr>
        <p:blipFill rotWithShape="1">
          <a:blip r:embed="rId2"/>
          <a:srcRect l="15183" r="6351" b="1"/>
          <a:stretch/>
        </p:blipFill>
        <p:spPr>
          <a:xfrm>
            <a:off x="20" y="2768743"/>
            <a:ext cx="4278264" cy="4089258"/>
          </a:xfrm>
          <a:prstGeom prst="rect">
            <a:avLst/>
          </a:prstGeom>
        </p:spPr>
      </p:pic>
      <p:sp>
        <p:nvSpPr>
          <p:cNvPr id="12" name="Rectangle 11">
            <a:extLst>
              <a:ext uri="{FF2B5EF4-FFF2-40B4-BE49-F238E27FC236}">
                <a16:creationId xmlns:a16="http://schemas.microsoft.com/office/drawing/2014/main" id="{BA3D150B-ADB5-401D-8304-C7845A109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8743"/>
            <a:ext cx="4310288"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289BC792-0234-411E-A1A0-18B78A2ECE83}"/>
              </a:ext>
            </a:extLst>
          </p:cNvPr>
          <p:cNvSpPr>
            <a:spLocks noGrp="1"/>
          </p:cNvSpPr>
          <p:nvPr>
            <p:ph idx="1"/>
          </p:nvPr>
        </p:nvSpPr>
        <p:spPr>
          <a:xfrm>
            <a:off x="5431646" y="678955"/>
            <a:ext cx="5586448" cy="5409743"/>
          </a:xfrm>
        </p:spPr>
        <p:txBody>
          <a:bodyPr anchor="ctr">
            <a:normAutofit/>
          </a:bodyPr>
          <a:lstStyle/>
          <a:p>
            <a:r>
              <a:rPr kumimoji="1" lang="en-US" altLang="ja-JP" sz="2000" dirty="0">
                <a:latin typeface="ＭＳ Ｐ明朝" panose="02020600040205080304" pitchFamily="18" charset="-128"/>
                <a:ea typeface="ＭＳ Ｐ明朝" panose="02020600040205080304" pitchFamily="18" charset="-128"/>
              </a:rPr>
              <a:t>mBot</a:t>
            </a:r>
            <a:r>
              <a:rPr kumimoji="1" lang="ja-JP" altLang="en-US" sz="2000" dirty="0">
                <a:latin typeface="ＭＳ Ｐ明朝" panose="02020600040205080304" pitchFamily="18" charset="-128"/>
                <a:ea typeface="ＭＳ Ｐ明朝" panose="02020600040205080304" pitchFamily="18" charset="-128"/>
              </a:rPr>
              <a:t>には様々なセンサがあり</a:t>
            </a:r>
            <a:r>
              <a:rPr kumimoji="1" lang="en-US" altLang="ja-JP" sz="2000" dirty="0">
                <a:latin typeface="ＭＳ Ｐ明朝" panose="02020600040205080304" pitchFamily="18" charset="-128"/>
                <a:ea typeface="ＭＳ Ｐ明朝" panose="02020600040205080304" pitchFamily="18" charset="-128"/>
              </a:rPr>
              <a:t>,</a:t>
            </a:r>
            <a:r>
              <a:rPr kumimoji="1" lang="ja-JP" altLang="en-US" sz="2000" dirty="0">
                <a:latin typeface="ＭＳ Ｐ明朝" panose="02020600040205080304" pitchFamily="18" charset="-128"/>
                <a:ea typeface="ＭＳ Ｐ明朝" panose="02020600040205080304" pitchFamily="18" charset="-128"/>
              </a:rPr>
              <a:t>周囲の明るさを感知する事が出来ることを説明する</a:t>
            </a:r>
            <a:endParaRPr kumimoji="1"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様々な場所で明るさを計測する</a:t>
            </a:r>
            <a:endParaRPr lang="en-US" altLang="ja-JP" sz="2000" dirty="0">
              <a:latin typeface="ＭＳ Ｐ明朝" panose="02020600040205080304" pitchFamily="18" charset="-128"/>
              <a:ea typeface="ＭＳ Ｐ明朝" panose="02020600040205080304" pitchFamily="18" charset="-128"/>
            </a:endParaRPr>
          </a:p>
          <a:p>
            <a:r>
              <a:rPr kumimoji="1" lang="ja-JP" altLang="en-US" sz="2000" dirty="0">
                <a:latin typeface="ＭＳ Ｐ明朝" panose="02020600040205080304" pitchFamily="18" charset="-128"/>
                <a:ea typeface="ＭＳ Ｐ明朝" panose="02020600040205080304" pitchFamily="18" charset="-128"/>
              </a:rPr>
              <a:t>暗いと光るプログラミングを行う</a:t>
            </a:r>
          </a:p>
        </p:txBody>
      </p:sp>
      <p:sp>
        <p:nvSpPr>
          <p:cNvPr id="14" name="Rectangle 13">
            <a:extLst>
              <a:ext uri="{FF2B5EF4-FFF2-40B4-BE49-F238E27FC236}">
                <a16:creationId xmlns:a16="http://schemas.microsoft.com/office/drawing/2014/main" id="{ACD3AB31-A71C-4414-BA05-CF667CBA3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590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F7D39DDE-015F-439D-AE89-0FB988FB060C}"/>
              </a:ext>
            </a:extLst>
          </p:cNvPr>
          <p:cNvSpPr>
            <a:spLocks noGrp="1"/>
          </p:cNvSpPr>
          <p:nvPr>
            <p:ph type="sldNum" sz="quarter" idx="12"/>
          </p:nvPr>
        </p:nvSpPr>
        <p:spPr>
          <a:xfrm>
            <a:off x="8610600" y="6356350"/>
            <a:ext cx="2743200" cy="365125"/>
          </a:xfrm>
        </p:spPr>
        <p:txBody>
          <a:bodyPr>
            <a:normAutofit/>
          </a:bodyPr>
          <a:lstStyle/>
          <a:p>
            <a:pPr>
              <a:spcAft>
                <a:spcPts val="600"/>
              </a:spcAft>
            </a:pPr>
            <a:fld id="{93179F54-591D-4687-987F-AEF9D44EA1EB}" type="slidenum">
              <a:rPr kumimoji="1" lang="ja-JP" altLang="en-US" smtClean="0">
                <a:latin typeface="ＭＳ Ｐ明朝" panose="02020600040205080304" pitchFamily="18" charset="-128"/>
                <a:ea typeface="ＭＳ Ｐ明朝" panose="02020600040205080304" pitchFamily="18" charset="-128"/>
              </a:rPr>
              <a:pPr>
                <a:spcAft>
                  <a:spcPts val="600"/>
                </a:spcAft>
              </a:pPr>
              <a:t>47</a:t>
            </a:fld>
            <a:endParaRPr kumimoji="1" lang="ja-JP" altLang="en-US">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620642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図 5" descr="パソコンの画面&#10;&#10;自動的に生成された説明">
            <a:extLst>
              <a:ext uri="{FF2B5EF4-FFF2-40B4-BE49-F238E27FC236}">
                <a16:creationId xmlns:a16="http://schemas.microsoft.com/office/drawing/2014/main" id="{C99B5928-3796-4782-962D-1013C3A42588}"/>
              </a:ext>
            </a:extLst>
          </p:cNvPr>
          <p:cNvPicPr>
            <a:picLocks noChangeAspect="1"/>
          </p:cNvPicPr>
          <p:nvPr/>
        </p:nvPicPr>
        <p:blipFill rotWithShape="1">
          <a:blip r:embed="rId2">
            <a:extLst>
              <a:ext uri="{28A0092B-C50C-407E-A947-70E740481C1C}">
                <a14:useLocalDpi xmlns:a14="http://schemas.microsoft.com/office/drawing/2010/main" val="0"/>
              </a:ext>
            </a:extLst>
          </a:blip>
          <a:srcRect t="4105" b="20896"/>
          <a:stretch/>
        </p:blipFill>
        <p:spPr>
          <a:xfrm>
            <a:off x="-192601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0610F26A-1B1C-4E30-A093-AA0B571DA2E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ja-JP" altLang="en-US" sz="4000" dirty="0"/>
              <a:t>トンネルを安全</a:t>
            </a:r>
            <a:br>
              <a:rPr lang="en-US" altLang="ja-JP" sz="4000" dirty="0"/>
            </a:br>
            <a:r>
              <a:rPr lang="ja-JP" altLang="en-US" sz="4000" dirty="0"/>
              <a:t>に通る</a:t>
            </a:r>
            <a:endParaRPr kumimoji="1" lang="en-US" altLang="ja-JP" sz="4000" dirty="0"/>
          </a:p>
        </p:txBody>
      </p:sp>
      <p:sp>
        <p:nvSpPr>
          <p:cNvPr id="3" name="コンテンツ プレースホルダー 2">
            <a:extLst>
              <a:ext uri="{FF2B5EF4-FFF2-40B4-BE49-F238E27FC236}">
                <a16:creationId xmlns:a16="http://schemas.microsoft.com/office/drawing/2014/main" id="{9AAFFFEE-BF7F-4997-9248-82B7BCA2EFC0}"/>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lang="en-US" altLang="ja-JP" sz="2000" dirty="0"/>
              <a:t>mBot</a:t>
            </a:r>
            <a:r>
              <a:rPr lang="ja-JP" altLang="en-US" sz="2000"/>
              <a:t>の周囲の明るさが部屋の明るさより低い時</a:t>
            </a:r>
            <a:r>
              <a:rPr lang="en-US" altLang="ja-JP" sz="2000" dirty="0"/>
              <a:t>,LED</a:t>
            </a:r>
            <a:r>
              <a:rPr lang="ja-JP" altLang="en-US" sz="2000"/>
              <a:t>を光らせる</a:t>
            </a:r>
            <a:endParaRPr kumimoji="1" lang="en-US" altLang="ja-JP" sz="2000" dirty="0"/>
          </a:p>
        </p:txBody>
      </p:sp>
      <p:sp>
        <p:nvSpPr>
          <p:cNvPr id="4" name="スライド番号プレースホルダー 3">
            <a:extLst>
              <a:ext uri="{FF2B5EF4-FFF2-40B4-BE49-F238E27FC236}">
                <a16:creationId xmlns:a16="http://schemas.microsoft.com/office/drawing/2014/main" id="{C2793DE8-5359-4BEA-913D-6D3593F3EAB5}"/>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93179F54-591D-4687-987F-AEF9D44EA1EB}" type="slidenum">
              <a:rPr kumimoji="0" lang="en-US" altLang="ja-JP" sz="1100">
                <a:solidFill>
                  <a:schemeClr val="tx1"/>
                </a:solidFill>
                <a:latin typeface="Calibri" panose="020F0502020204030204"/>
              </a:rPr>
              <a:pPr algn="ctr">
                <a:lnSpc>
                  <a:spcPct val="90000"/>
                </a:lnSpc>
                <a:spcAft>
                  <a:spcPts val="600"/>
                </a:spcAft>
                <a:defRPr/>
              </a:pPr>
              <a:t>48</a:t>
            </a:fld>
            <a:endParaRPr kumimoji="0" lang="en-US" altLang="ja-JP" sz="1100" dirty="0">
              <a:solidFill>
                <a:schemeClr val="tx1"/>
              </a:solidFill>
              <a:latin typeface="Calibri" panose="020F0502020204030204"/>
            </a:endParaRP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3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CBABDDE-90D3-407E-9209-681AFA906CC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kumimoji="1" lang="ja-JP" altLang="en-US" sz="5400" dirty="0">
                <a:solidFill>
                  <a:srgbClr val="FFFFFF"/>
                </a:solidFill>
              </a:rPr>
              <a:t>アンプラグドプログラミング</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コンテンツ プレースホルダー 6" descr="クロスワードパズル, テキスト が含まれている画像&#10;&#10;自動的に生成された説明">
            <a:extLst>
              <a:ext uri="{FF2B5EF4-FFF2-40B4-BE49-F238E27FC236}">
                <a16:creationId xmlns:a16="http://schemas.microsoft.com/office/drawing/2014/main" id="{9F65FB1D-0873-414E-BF72-C6BF074A6C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40364" y="2426818"/>
            <a:ext cx="2838322"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コンテンツ プレースホルダー 8" descr="クロスワードパズル, テキスト, フルーツ が含まれている画像&#10;&#10;自動的に生成された説明">
            <a:extLst>
              <a:ext uri="{FF2B5EF4-FFF2-40B4-BE49-F238E27FC236}">
                <a16:creationId xmlns:a16="http://schemas.microsoft.com/office/drawing/2014/main" id="{CB91D31F-B682-4296-9423-B0C42763295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53870" y="2426818"/>
            <a:ext cx="2838322" cy="3997637"/>
          </a:xfrm>
          <a:prstGeom prst="rect">
            <a:avLst/>
          </a:prstGeom>
        </p:spPr>
      </p:pic>
      <p:sp>
        <p:nvSpPr>
          <p:cNvPr id="5" name="スライド番号プレースホルダー 4">
            <a:extLst>
              <a:ext uri="{FF2B5EF4-FFF2-40B4-BE49-F238E27FC236}">
                <a16:creationId xmlns:a16="http://schemas.microsoft.com/office/drawing/2014/main" id="{8C7F5E90-1768-48A3-880B-C208A6DB3DDB}"/>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93179F54-591D-4687-987F-AEF9D44EA1EB}" type="slidenum">
              <a:rPr kumimoji="1" lang="en-US" altLang="ja-JP">
                <a:solidFill>
                  <a:srgbClr val="898989"/>
                </a:solidFill>
              </a:rPr>
              <a:pPr>
                <a:spcAft>
                  <a:spcPts val="600"/>
                </a:spcAft>
              </a:pPr>
              <a:t>4</a:t>
            </a:fld>
            <a:endParaRPr kumimoji="1" lang="en-US" altLang="ja-JP">
              <a:solidFill>
                <a:srgbClr val="898989"/>
              </a:solidFill>
            </a:endParaRPr>
          </a:p>
        </p:txBody>
      </p:sp>
    </p:spTree>
    <p:extLst>
      <p:ext uri="{BB962C8B-B14F-4D97-AF65-F5344CB8AC3E}">
        <p14:creationId xmlns:p14="http://schemas.microsoft.com/office/powerpoint/2010/main" val="2417777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タイトル 1">
            <a:extLst>
              <a:ext uri="{FF2B5EF4-FFF2-40B4-BE49-F238E27FC236}">
                <a16:creationId xmlns:a16="http://schemas.microsoft.com/office/drawing/2014/main" id="{7D7687F2-C256-4C9E-9C55-5786077691CC}"/>
              </a:ext>
            </a:extLst>
          </p:cNvPr>
          <p:cNvSpPr>
            <a:spLocks noGrp="1"/>
          </p:cNvSpPr>
          <p:nvPr>
            <p:ph type="title"/>
          </p:nvPr>
        </p:nvSpPr>
        <p:spPr>
          <a:xfrm>
            <a:off x="640079" y="2053641"/>
            <a:ext cx="3669161" cy="276009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自動ブレーキ</a:t>
            </a:r>
          </a:p>
        </p:txBody>
      </p:sp>
      <p:sp>
        <p:nvSpPr>
          <p:cNvPr id="3" name="コンテンツ プレースホルダー 2">
            <a:extLst>
              <a:ext uri="{FF2B5EF4-FFF2-40B4-BE49-F238E27FC236}">
                <a16:creationId xmlns:a16="http://schemas.microsoft.com/office/drawing/2014/main" id="{E3B77033-5075-4A66-B8E9-437492A1B452}"/>
              </a:ext>
            </a:extLst>
          </p:cNvPr>
          <p:cNvSpPr>
            <a:spLocks noGrp="1"/>
          </p:cNvSpPr>
          <p:nvPr>
            <p:ph idx="1"/>
          </p:nvPr>
        </p:nvSpPr>
        <p:spPr>
          <a:xfrm>
            <a:off x="6090574" y="801866"/>
            <a:ext cx="5306084" cy="5230634"/>
          </a:xfrm>
        </p:spPr>
        <p:txBody>
          <a:bodyPr anchor="ctr">
            <a:normAutofit/>
          </a:bodyPr>
          <a:lstStyle/>
          <a:p>
            <a:r>
              <a:rPr lang="en-US" altLang="ja-JP" sz="2400" dirty="0">
                <a:solidFill>
                  <a:srgbClr val="000000"/>
                </a:solidFill>
                <a:latin typeface="ＭＳ Ｐ明朝" panose="02020600040205080304" pitchFamily="18" charset="-128"/>
                <a:ea typeface="ＭＳ Ｐ明朝" panose="02020600040205080304" pitchFamily="18" charset="-128"/>
              </a:rPr>
              <a:t>mBot</a:t>
            </a:r>
            <a:r>
              <a:rPr lang="ja-JP" altLang="en-US" sz="2400">
                <a:solidFill>
                  <a:srgbClr val="000000"/>
                </a:solidFill>
                <a:latin typeface="ＭＳ Ｐ明朝" panose="02020600040205080304" pitchFamily="18" charset="-128"/>
                <a:ea typeface="ＭＳ Ｐ明朝" panose="02020600040205080304" pitchFamily="18" charset="-128"/>
              </a:rPr>
              <a:t>には距離センサが搭載されており</a:t>
            </a:r>
            <a:r>
              <a:rPr lang="en-US" altLang="ja-JP" sz="2400" dirty="0">
                <a:solidFill>
                  <a:srgbClr val="000000"/>
                </a:solidFill>
                <a:latin typeface="ＭＳ Ｐ明朝" panose="02020600040205080304" pitchFamily="18" charset="-128"/>
                <a:ea typeface="ＭＳ Ｐ明朝" panose="02020600040205080304" pitchFamily="18" charset="-128"/>
              </a:rPr>
              <a:t>,</a:t>
            </a:r>
            <a:r>
              <a:rPr lang="ja-JP" altLang="en-US" sz="2400">
                <a:solidFill>
                  <a:srgbClr val="000000"/>
                </a:solidFill>
                <a:latin typeface="ＭＳ Ｐ明朝" panose="02020600040205080304" pitchFamily="18" charset="-128"/>
                <a:ea typeface="ＭＳ Ｐ明朝" panose="02020600040205080304" pitchFamily="18" charset="-128"/>
              </a:rPr>
              <a:t>障害物との距離を検知することができる</a:t>
            </a:r>
          </a:p>
          <a:p>
            <a:endParaRPr kumimoji="1" lang="ja-JP" altLang="en-US" sz="2400">
              <a:solidFill>
                <a:srgbClr val="000000"/>
              </a:solidFill>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E29D12FB-5F2A-4DA9-8484-32966311D25F}"/>
              </a:ext>
            </a:extLst>
          </p:cNvPr>
          <p:cNvSpPr>
            <a:spLocks noGrp="1"/>
          </p:cNvSpPr>
          <p:nvPr>
            <p:ph type="sldNum" sz="quarter" idx="12"/>
          </p:nvPr>
        </p:nvSpPr>
        <p:spPr>
          <a:xfrm>
            <a:off x="10825930" y="6223702"/>
            <a:ext cx="570728" cy="314067"/>
          </a:xfrm>
        </p:spPr>
        <p:txBody>
          <a:bodyPr>
            <a:normAutofit/>
          </a:bodyPr>
          <a:lstStyle/>
          <a:p>
            <a:pPr>
              <a:spcAft>
                <a:spcPts val="600"/>
              </a:spcAft>
            </a:pPr>
            <a:fld id="{93179F54-591D-4687-987F-AEF9D44EA1EB}" type="slidenum">
              <a:rPr kumimoji="1" lang="ja-JP" altLang="en-US" sz="1000">
                <a:solidFill>
                  <a:srgbClr val="898989"/>
                </a:solidFill>
              </a:rPr>
              <a:pPr>
                <a:spcAft>
                  <a:spcPts val="600"/>
                </a:spcAft>
              </a:pPr>
              <a:t>49</a:t>
            </a:fld>
            <a:endParaRPr kumimoji="1" lang="ja-JP" altLang="en-US" sz="1000">
              <a:solidFill>
                <a:srgbClr val="898989"/>
              </a:solidFill>
            </a:endParaRPr>
          </a:p>
        </p:txBody>
      </p:sp>
    </p:spTree>
    <p:extLst>
      <p:ext uri="{BB962C8B-B14F-4D97-AF65-F5344CB8AC3E}">
        <p14:creationId xmlns:p14="http://schemas.microsoft.com/office/powerpoint/2010/main" val="1997936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09D2E027-A154-4205-AF7C-6042EB71D5E9}"/>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学習する　　プログラミング的思考</a:t>
            </a:r>
          </a:p>
        </p:txBody>
      </p:sp>
      <p:sp>
        <p:nvSpPr>
          <p:cNvPr id="4" name="スライド番号プレースホルダー 3">
            <a:extLst>
              <a:ext uri="{FF2B5EF4-FFF2-40B4-BE49-F238E27FC236}">
                <a16:creationId xmlns:a16="http://schemas.microsoft.com/office/drawing/2014/main" id="{7C4EEB0E-AE5E-4054-BFD8-BA9C8BD88B14}"/>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a:solidFill>
                  <a:prstClr val="black">
                    <a:tint val="75000"/>
                  </a:prstClr>
                </a:solidFill>
              </a:rPr>
              <a:pPr>
                <a:spcAft>
                  <a:spcPts val="600"/>
                </a:spcAft>
              </a:pPr>
              <a:t>50</a:t>
            </a:fld>
            <a:endParaRPr kumimoji="1" lang="ja-JP" altLang="en-US">
              <a:solidFill>
                <a:prstClr val="black">
                  <a:tint val="75000"/>
                </a:prstClr>
              </a:solidFill>
            </a:endParaRPr>
          </a:p>
        </p:txBody>
      </p:sp>
      <p:graphicFrame>
        <p:nvGraphicFramePr>
          <p:cNvPr id="6" name="コンテンツ プレースホルダー 2">
            <a:extLst>
              <a:ext uri="{FF2B5EF4-FFF2-40B4-BE49-F238E27FC236}">
                <a16:creationId xmlns:a16="http://schemas.microsoft.com/office/drawing/2014/main" id="{4AD3F71D-D1D1-4E57-96FB-9B140B7B1FE9}"/>
              </a:ext>
            </a:extLst>
          </p:cNvPr>
          <p:cNvGraphicFramePr>
            <a:graphicFrameLocks noGrp="1"/>
          </p:cNvGraphicFramePr>
          <p:nvPr>
            <p:ph idx="1"/>
            <p:extLst>
              <p:ext uri="{D42A27DB-BD31-4B8C-83A1-F6EECF244321}">
                <p14:modId xmlns:p14="http://schemas.microsoft.com/office/powerpoint/2010/main" val="19512853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124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ＭＳ Ｐ明朝" panose="02020600040205080304" pitchFamily="18" charset="-128"/>
              <a:ea typeface="ＭＳ Ｐ明朝" panose="02020600040205080304" pitchFamily="18" charset="-128"/>
            </a:endParaRPr>
          </a:p>
        </p:txBody>
      </p:sp>
      <p:sp>
        <p:nvSpPr>
          <p:cNvPr id="2" name="タイトル 1">
            <a:extLst>
              <a:ext uri="{FF2B5EF4-FFF2-40B4-BE49-F238E27FC236}">
                <a16:creationId xmlns:a16="http://schemas.microsoft.com/office/drawing/2014/main" id="{D3827C54-A516-4159-81E8-8FEC7ADB4006}"/>
              </a:ext>
            </a:extLst>
          </p:cNvPr>
          <p:cNvSpPr>
            <a:spLocks noGrp="1"/>
          </p:cNvSpPr>
          <p:nvPr>
            <p:ph type="title"/>
          </p:nvPr>
        </p:nvSpPr>
        <p:spPr>
          <a:xfrm>
            <a:off x="863029" y="1012004"/>
            <a:ext cx="3416158" cy="4795408"/>
          </a:xfrm>
        </p:spPr>
        <p:txBody>
          <a:bodyPr>
            <a:normAutofit/>
          </a:bodyPr>
          <a:lstStyle/>
          <a:p>
            <a:r>
              <a:rPr kumimoji="1" lang="ja-JP" altLang="en-US">
                <a:solidFill>
                  <a:srgbClr val="FFFFFF"/>
                </a:solidFill>
                <a:latin typeface="ＭＳ Ｐ明朝" panose="02020600040205080304" pitchFamily="18" charset="-128"/>
                <a:ea typeface="ＭＳ Ｐ明朝" panose="02020600040205080304" pitchFamily="18" charset="-128"/>
              </a:rPr>
              <a:t>授業の手順</a:t>
            </a:r>
          </a:p>
        </p:txBody>
      </p:sp>
      <p:sp>
        <p:nvSpPr>
          <p:cNvPr id="4" name="スライド番号プレースホルダー 3">
            <a:extLst>
              <a:ext uri="{FF2B5EF4-FFF2-40B4-BE49-F238E27FC236}">
                <a16:creationId xmlns:a16="http://schemas.microsoft.com/office/drawing/2014/main" id="{A2A3D4FE-9C72-4685-8296-FB65841390FE}"/>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a:solidFill>
                  <a:prstClr val="black">
                    <a:tint val="75000"/>
                  </a:prstClr>
                </a:solidFill>
                <a:latin typeface="ＭＳ Ｐ明朝" panose="02020600040205080304" pitchFamily="18" charset="-128"/>
                <a:ea typeface="ＭＳ Ｐ明朝" panose="02020600040205080304" pitchFamily="18" charset="-128"/>
              </a:rPr>
              <a:pPr>
                <a:spcAft>
                  <a:spcPts val="600"/>
                </a:spcAft>
              </a:pPr>
              <a:t>51</a:t>
            </a:fld>
            <a:endParaRPr kumimoji="1" lang="ja-JP" altLang="en-US">
              <a:solidFill>
                <a:prstClr val="black">
                  <a:tint val="75000"/>
                </a:prstClr>
              </a:solidFill>
              <a:latin typeface="ＭＳ Ｐ明朝" panose="02020600040205080304" pitchFamily="18" charset="-128"/>
              <a:ea typeface="ＭＳ Ｐ明朝" panose="02020600040205080304" pitchFamily="18" charset="-128"/>
            </a:endParaRPr>
          </a:p>
        </p:txBody>
      </p:sp>
      <p:graphicFrame>
        <p:nvGraphicFramePr>
          <p:cNvPr id="6" name="コンテンツ プレースホルダー 2">
            <a:extLst>
              <a:ext uri="{FF2B5EF4-FFF2-40B4-BE49-F238E27FC236}">
                <a16:creationId xmlns:a16="http://schemas.microsoft.com/office/drawing/2014/main" id="{0DB8FB2D-A51B-4B75-ADFE-82E133EC5C96}"/>
              </a:ext>
            </a:extLst>
          </p:cNvPr>
          <p:cNvGraphicFramePr>
            <a:graphicFrameLocks noGrp="1"/>
          </p:cNvGraphicFramePr>
          <p:nvPr>
            <p:ph idx="1"/>
            <p:extLst>
              <p:ext uri="{D42A27DB-BD31-4B8C-83A1-F6EECF244321}">
                <p14:modId xmlns:p14="http://schemas.microsoft.com/office/powerpoint/2010/main" val="120646105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916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コンテンツ プレースホルダー 5" descr="パソコンの画面&#10;&#10;自動的に生成された説明">
            <a:extLst>
              <a:ext uri="{FF2B5EF4-FFF2-40B4-BE49-F238E27FC236}">
                <a16:creationId xmlns:a16="http://schemas.microsoft.com/office/drawing/2014/main" id="{C7131C92-E18B-40D5-A130-0CD362615F7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62" b="24338"/>
          <a:stretch/>
        </p:blipFill>
        <p:spPr>
          <a:xfrm>
            <a:off x="-150366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0626E05C-284A-4890-B0FA-9A9C83B6E67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ja-JP" altLang="en-US" sz="4000"/>
              <a:t>壁にぶつかる前に止まる</a:t>
            </a:r>
            <a:endParaRPr kumimoji="1" lang="en-US" altLang="ja-JP" sz="4000" dirty="0"/>
          </a:p>
        </p:txBody>
      </p:sp>
      <p:sp>
        <p:nvSpPr>
          <p:cNvPr id="4" name="スライド番号プレースホルダー 3">
            <a:extLst>
              <a:ext uri="{FF2B5EF4-FFF2-40B4-BE49-F238E27FC236}">
                <a16:creationId xmlns:a16="http://schemas.microsoft.com/office/drawing/2014/main" id="{65C9E62C-092A-480B-ADFA-4B63F612ABD0}"/>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93179F54-591D-4687-987F-AEF9D44EA1EB}" type="slidenum">
              <a:rPr kumimoji="0" lang="en-US" altLang="ja-JP" sz="1100">
                <a:solidFill>
                  <a:schemeClr val="tx1"/>
                </a:solidFill>
                <a:latin typeface="Calibri" panose="020F0502020204030204"/>
              </a:rPr>
              <a:pPr algn="ctr">
                <a:lnSpc>
                  <a:spcPct val="90000"/>
                </a:lnSpc>
                <a:spcAft>
                  <a:spcPts val="600"/>
                </a:spcAft>
                <a:defRPr/>
              </a:pPr>
              <a:t>52</a:t>
            </a:fld>
            <a:endParaRPr kumimoji="0" lang="en-US" altLang="ja-JP" sz="1100" dirty="0">
              <a:solidFill>
                <a:schemeClr val="tx1"/>
              </a:solidFill>
              <a:latin typeface="Calibri" panose="020F0502020204030204"/>
            </a:endParaRP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04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ECDAB115-95C2-48C8-8E0F-EE1D87E8FF27}"/>
              </a:ext>
            </a:extLst>
          </p:cNvPr>
          <p:cNvSpPr>
            <a:spLocks noGrp="1"/>
          </p:cNvSpPr>
          <p:nvPr>
            <p:ph type="title"/>
          </p:nvPr>
        </p:nvSpPr>
        <p:spPr>
          <a:xfrm>
            <a:off x="863029" y="1012004"/>
            <a:ext cx="3416158" cy="4795408"/>
          </a:xfrm>
        </p:spPr>
        <p:txBody>
          <a:bodyPr>
            <a:normAutofit/>
          </a:bodyPr>
          <a:lstStyle/>
          <a:p>
            <a:r>
              <a:rPr lang="ja-JP" altLang="en-US" dirty="0">
                <a:solidFill>
                  <a:srgbClr val="FFFFFF"/>
                </a:solidFill>
                <a:latin typeface="ＭＳ Ｐ明朝" panose="02020600040205080304" pitchFamily="18" charset="-128"/>
                <a:ea typeface="ＭＳ Ｐ明朝" panose="02020600040205080304" pitchFamily="18" charset="-128"/>
              </a:rPr>
              <a:t>記憶する（アンプラグド）</a:t>
            </a:r>
            <a:endParaRPr kumimoji="1" lang="ja-JP" altLang="en-US" dirty="0">
              <a:solidFill>
                <a:srgbClr val="FFFFFF"/>
              </a:solidFill>
              <a:latin typeface="ＭＳ Ｐ明朝" panose="02020600040205080304" pitchFamily="18" charset="-128"/>
              <a:ea typeface="ＭＳ Ｐ明朝" panose="02020600040205080304" pitchFamily="18" charset="-128"/>
            </a:endParaRPr>
          </a:p>
        </p:txBody>
      </p:sp>
      <p:sp>
        <p:nvSpPr>
          <p:cNvPr id="4" name="スライド番号プレースホルダー 3">
            <a:extLst>
              <a:ext uri="{FF2B5EF4-FFF2-40B4-BE49-F238E27FC236}">
                <a16:creationId xmlns:a16="http://schemas.microsoft.com/office/drawing/2014/main" id="{9FA75AD9-8C17-4B66-85C2-5A30F7990300}"/>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a:solidFill>
                  <a:prstClr val="black">
                    <a:tint val="75000"/>
                  </a:prstClr>
                </a:solidFill>
              </a:rPr>
              <a:pPr>
                <a:spcAft>
                  <a:spcPts val="600"/>
                </a:spcAft>
              </a:pPr>
              <a:t>53</a:t>
            </a:fld>
            <a:endParaRPr kumimoji="1" lang="ja-JP" altLang="en-US">
              <a:solidFill>
                <a:prstClr val="black">
                  <a:tint val="75000"/>
                </a:prstClr>
              </a:solidFill>
            </a:endParaRPr>
          </a:p>
        </p:txBody>
      </p:sp>
      <p:graphicFrame>
        <p:nvGraphicFramePr>
          <p:cNvPr id="6" name="コンテンツ プレースホルダー 2">
            <a:extLst>
              <a:ext uri="{FF2B5EF4-FFF2-40B4-BE49-F238E27FC236}">
                <a16:creationId xmlns:a16="http://schemas.microsoft.com/office/drawing/2014/main" id="{432514C6-847C-4D72-AC0F-B19E6A905295}"/>
              </a:ext>
            </a:extLst>
          </p:cNvPr>
          <p:cNvGraphicFramePr>
            <a:graphicFrameLocks noGrp="1"/>
          </p:cNvGraphicFramePr>
          <p:nvPr>
            <p:ph idx="1"/>
            <p:extLst>
              <p:ext uri="{D42A27DB-BD31-4B8C-83A1-F6EECF244321}">
                <p14:modId xmlns:p14="http://schemas.microsoft.com/office/powerpoint/2010/main" val="2218189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1943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126B2ECC-6186-4B2D-B0A7-9D4DE96DCD25}"/>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学習する　　プログラミング的思考</a:t>
            </a:r>
          </a:p>
        </p:txBody>
      </p:sp>
      <p:sp>
        <p:nvSpPr>
          <p:cNvPr id="4" name="スライド番号プレースホルダー 3">
            <a:extLst>
              <a:ext uri="{FF2B5EF4-FFF2-40B4-BE49-F238E27FC236}">
                <a16:creationId xmlns:a16="http://schemas.microsoft.com/office/drawing/2014/main" id="{ED9E7AD8-32E8-446A-834B-DD27A0EBEE53}"/>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a:solidFill>
                  <a:prstClr val="black">
                    <a:tint val="75000"/>
                  </a:prstClr>
                </a:solidFill>
              </a:rPr>
              <a:pPr>
                <a:spcAft>
                  <a:spcPts val="600"/>
                </a:spcAft>
              </a:pPr>
              <a:t>54</a:t>
            </a:fld>
            <a:endParaRPr kumimoji="1" lang="ja-JP" altLang="en-US">
              <a:solidFill>
                <a:prstClr val="black">
                  <a:tint val="75000"/>
                </a:prstClr>
              </a:solidFill>
            </a:endParaRPr>
          </a:p>
        </p:txBody>
      </p:sp>
      <p:graphicFrame>
        <p:nvGraphicFramePr>
          <p:cNvPr id="6" name="コンテンツ プレースホルダー 2">
            <a:extLst>
              <a:ext uri="{FF2B5EF4-FFF2-40B4-BE49-F238E27FC236}">
                <a16:creationId xmlns:a16="http://schemas.microsoft.com/office/drawing/2014/main" id="{7B8EE8AB-97A5-4611-B9C2-0B715F6B2EC7}"/>
              </a:ext>
            </a:extLst>
          </p:cNvPr>
          <p:cNvGraphicFramePr>
            <a:graphicFrameLocks noGrp="1"/>
          </p:cNvGraphicFramePr>
          <p:nvPr>
            <p:ph idx="1"/>
            <p:extLst>
              <p:ext uri="{D42A27DB-BD31-4B8C-83A1-F6EECF244321}">
                <p14:modId xmlns:p14="http://schemas.microsoft.com/office/powerpoint/2010/main" val="30374861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18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0911DC-8426-4097-A3D1-2824E09792E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kumimoji="1" lang="ja-JP" altLang="en-US" sz="5400">
                <a:solidFill>
                  <a:srgbClr val="FFFFFF"/>
                </a:solidFill>
              </a:rPr>
              <a:t>アンプラグドプログラミング</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コンテンツ プレースホルダー 8" descr="クロスワードパズル, テキスト, フルーツ が含まれている画像&#10;&#10;自動的に生成された説明">
            <a:extLst>
              <a:ext uri="{FF2B5EF4-FFF2-40B4-BE49-F238E27FC236}">
                <a16:creationId xmlns:a16="http://schemas.microsoft.com/office/drawing/2014/main" id="{2BA57D73-B17A-47F9-A148-0C28409BE9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45362" y="2426818"/>
            <a:ext cx="2828327"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コンテンツ プレースホルダー 6" descr="テキスト が含まれている画像&#10;&#10;自動的に生成された説明">
            <a:extLst>
              <a:ext uri="{FF2B5EF4-FFF2-40B4-BE49-F238E27FC236}">
                <a16:creationId xmlns:a16="http://schemas.microsoft.com/office/drawing/2014/main" id="{DC606423-B7E4-44D2-82F8-F94EDD72E33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738879" y="2426818"/>
            <a:ext cx="2868304" cy="3997637"/>
          </a:xfrm>
          <a:prstGeom prst="rect">
            <a:avLst/>
          </a:prstGeom>
        </p:spPr>
      </p:pic>
      <p:sp>
        <p:nvSpPr>
          <p:cNvPr id="5" name="スライド番号プレースホルダー 4">
            <a:extLst>
              <a:ext uri="{FF2B5EF4-FFF2-40B4-BE49-F238E27FC236}">
                <a16:creationId xmlns:a16="http://schemas.microsoft.com/office/drawing/2014/main" id="{00D98AAC-C1B9-43E5-A842-8F0962175FF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93179F54-591D-4687-987F-AEF9D44EA1EB}" type="slidenum">
              <a:rPr kumimoji="1" lang="en-US" altLang="ja-JP">
                <a:solidFill>
                  <a:srgbClr val="898989"/>
                </a:solidFill>
              </a:rPr>
              <a:pPr>
                <a:spcAft>
                  <a:spcPts val="600"/>
                </a:spcAft>
              </a:pPr>
              <a:t>55</a:t>
            </a:fld>
            <a:endParaRPr kumimoji="1" lang="en-US" altLang="ja-JP">
              <a:solidFill>
                <a:srgbClr val="898989"/>
              </a:solidFill>
            </a:endParaRPr>
          </a:p>
        </p:txBody>
      </p:sp>
    </p:spTree>
    <p:extLst>
      <p:ext uri="{BB962C8B-B14F-4D97-AF65-F5344CB8AC3E}">
        <p14:creationId xmlns:p14="http://schemas.microsoft.com/office/powerpoint/2010/main" val="295351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07FCEB-5E26-4105-9F6A-2534FEFDB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663C2E-E22F-4225-9E60-22077B23E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30234" cy="6858000"/>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4D71C54-86B9-4547-872A-A0EEB71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92826"/>
            <a:ext cx="12192000" cy="3667432"/>
          </a:xfrm>
          <a:custGeom>
            <a:avLst/>
            <a:gdLst>
              <a:gd name="connsiteX0" fmla="*/ 0 w 12192000"/>
              <a:gd name="connsiteY0" fmla="*/ 0 h 3667432"/>
              <a:gd name="connsiteX1" fmla="*/ 5244354 w 12192000"/>
              <a:gd name="connsiteY1" fmla="*/ 0 h 3667432"/>
              <a:gd name="connsiteX2" fmla="*/ 11204090 w 12192000"/>
              <a:gd name="connsiteY2" fmla="*/ 0 h 3667432"/>
              <a:gd name="connsiteX3" fmla="*/ 12192000 w 12192000"/>
              <a:gd name="connsiteY3" fmla="*/ 0 h 3667432"/>
              <a:gd name="connsiteX4" fmla="*/ 12192000 w 12192000"/>
              <a:gd name="connsiteY4" fmla="*/ 64008 h 3667432"/>
              <a:gd name="connsiteX5" fmla="*/ 11204090 w 12192000"/>
              <a:gd name="connsiteY5" fmla="*/ 64008 h 3667432"/>
              <a:gd name="connsiteX6" fmla="*/ 11204090 w 12192000"/>
              <a:gd name="connsiteY6" fmla="*/ 3603424 h 3667432"/>
              <a:gd name="connsiteX7" fmla="*/ 12192000 w 12192000"/>
              <a:gd name="connsiteY7" fmla="*/ 3603424 h 3667432"/>
              <a:gd name="connsiteX8" fmla="*/ 12192000 w 12192000"/>
              <a:gd name="connsiteY8" fmla="*/ 3667432 h 3667432"/>
              <a:gd name="connsiteX9" fmla="*/ 11204090 w 12192000"/>
              <a:gd name="connsiteY9" fmla="*/ 3667432 h 3667432"/>
              <a:gd name="connsiteX10" fmla="*/ 5244354 w 12192000"/>
              <a:gd name="connsiteY10" fmla="*/ 3667432 h 3667432"/>
              <a:gd name="connsiteX11" fmla="*/ 0 w 12192000"/>
              <a:gd name="connsiteY11" fmla="*/ 3667432 h 3667432"/>
              <a:gd name="connsiteX12" fmla="*/ 0 w 12192000"/>
              <a:gd name="connsiteY12" fmla="*/ 3603424 h 3667432"/>
              <a:gd name="connsiteX13" fmla="*/ 5244354 w 12192000"/>
              <a:gd name="connsiteY13" fmla="*/ 3603424 h 3667432"/>
              <a:gd name="connsiteX14" fmla="*/ 5244354 w 12192000"/>
              <a:gd name="connsiteY14" fmla="*/ 64008 h 3667432"/>
              <a:gd name="connsiteX15" fmla="*/ 0 w 12192000"/>
              <a:gd name="connsiteY15" fmla="*/ 64008 h 366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667432">
                <a:moveTo>
                  <a:pt x="0" y="0"/>
                </a:moveTo>
                <a:lnTo>
                  <a:pt x="5244354" y="0"/>
                </a:lnTo>
                <a:lnTo>
                  <a:pt x="11204090" y="0"/>
                </a:lnTo>
                <a:lnTo>
                  <a:pt x="12192000" y="0"/>
                </a:lnTo>
                <a:lnTo>
                  <a:pt x="12192000" y="64008"/>
                </a:lnTo>
                <a:lnTo>
                  <a:pt x="11204090" y="64008"/>
                </a:lnTo>
                <a:lnTo>
                  <a:pt x="11204090" y="3603424"/>
                </a:lnTo>
                <a:lnTo>
                  <a:pt x="12192000" y="3603424"/>
                </a:lnTo>
                <a:lnTo>
                  <a:pt x="12192000" y="3667432"/>
                </a:lnTo>
                <a:lnTo>
                  <a:pt x="11204090" y="3667432"/>
                </a:lnTo>
                <a:lnTo>
                  <a:pt x="5244354" y="3667432"/>
                </a:lnTo>
                <a:lnTo>
                  <a:pt x="0" y="3667432"/>
                </a:lnTo>
                <a:lnTo>
                  <a:pt x="0" y="3603424"/>
                </a:lnTo>
                <a:lnTo>
                  <a:pt x="5244354" y="3603424"/>
                </a:lnTo>
                <a:lnTo>
                  <a:pt x="5244354" y="64008"/>
                </a:lnTo>
                <a:lnTo>
                  <a:pt x="0" y="64008"/>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5D560B4-818C-4064-8324-438C41EB2D79}"/>
              </a:ext>
            </a:extLst>
          </p:cNvPr>
          <p:cNvSpPr>
            <a:spLocks noGrp="1"/>
          </p:cNvSpPr>
          <p:nvPr>
            <p:ph type="title"/>
          </p:nvPr>
        </p:nvSpPr>
        <p:spPr>
          <a:xfrm>
            <a:off x="1697651" y="2220097"/>
            <a:ext cx="4576119" cy="1392837"/>
          </a:xfrm>
        </p:spPr>
        <p:txBody>
          <a:bodyPr vert="horz" lIns="91440" tIns="45720" rIns="91440" bIns="45720" rtlCol="0" anchor="b">
            <a:normAutofit/>
          </a:bodyPr>
          <a:lstStyle/>
          <a:p>
            <a:pPr algn="ctr"/>
            <a:r>
              <a:rPr kumimoji="1" lang="ja-JP" altLang="en-US" sz="3200" kern="1200" dirty="0">
                <a:solidFill>
                  <a:schemeClr val="bg1"/>
                </a:solidFill>
                <a:latin typeface="+mj-lt"/>
                <a:ea typeface="+mj-ea"/>
                <a:cs typeface="+mj-cs"/>
              </a:rPr>
              <a:t>物の移動</a:t>
            </a:r>
          </a:p>
        </p:txBody>
      </p:sp>
      <p:sp>
        <p:nvSpPr>
          <p:cNvPr id="4" name="スライド番号プレースホルダー 3">
            <a:extLst>
              <a:ext uri="{FF2B5EF4-FFF2-40B4-BE49-F238E27FC236}">
                <a16:creationId xmlns:a16="http://schemas.microsoft.com/office/drawing/2014/main" id="{91BECD99-D124-4B75-81C8-EC24EE97AA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3179F54-591D-4687-987F-AEF9D44EA1EB}" type="slidenum">
              <a:rPr kumimoji="1" lang="en-US" altLang="ja-JP" smtClean="0"/>
              <a:pPr>
                <a:spcAft>
                  <a:spcPts val="600"/>
                </a:spcAft>
              </a:pPr>
              <a:t>56</a:t>
            </a:fld>
            <a:endParaRPr kumimoji="1" lang="en-US" altLang="ja-JP"/>
          </a:p>
        </p:txBody>
      </p:sp>
    </p:spTree>
    <p:extLst>
      <p:ext uri="{BB962C8B-B14F-4D97-AF65-F5344CB8AC3E}">
        <p14:creationId xmlns:p14="http://schemas.microsoft.com/office/powerpoint/2010/main" val="3628463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29C4E660-0A37-402C-AF1D-BF6047FB6E8A}"/>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学習する　　プログラミング的思考</a:t>
            </a:r>
          </a:p>
        </p:txBody>
      </p:sp>
      <p:sp>
        <p:nvSpPr>
          <p:cNvPr id="4" name="スライド番号プレースホルダー 3">
            <a:extLst>
              <a:ext uri="{FF2B5EF4-FFF2-40B4-BE49-F238E27FC236}">
                <a16:creationId xmlns:a16="http://schemas.microsoft.com/office/drawing/2014/main" id="{AF0D15F4-5DFB-43A0-AA56-BA6544A3CFE9}"/>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a:solidFill>
                  <a:prstClr val="black">
                    <a:tint val="75000"/>
                  </a:prstClr>
                </a:solidFill>
              </a:rPr>
              <a:pPr>
                <a:spcAft>
                  <a:spcPts val="600"/>
                </a:spcAft>
              </a:pPr>
              <a:t>57</a:t>
            </a:fld>
            <a:endParaRPr kumimoji="1" lang="ja-JP" altLang="en-US">
              <a:solidFill>
                <a:prstClr val="black">
                  <a:tint val="75000"/>
                </a:prstClr>
              </a:solidFill>
            </a:endParaRPr>
          </a:p>
        </p:txBody>
      </p:sp>
      <p:graphicFrame>
        <p:nvGraphicFramePr>
          <p:cNvPr id="6" name="コンテンツ プレースホルダー 2">
            <a:extLst>
              <a:ext uri="{FF2B5EF4-FFF2-40B4-BE49-F238E27FC236}">
                <a16:creationId xmlns:a16="http://schemas.microsoft.com/office/drawing/2014/main" id="{58AB8C75-890B-4897-A244-21B8628FE997}"/>
              </a:ext>
            </a:extLst>
          </p:cNvPr>
          <p:cNvGraphicFramePr>
            <a:graphicFrameLocks noGrp="1"/>
          </p:cNvGraphicFramePr>
          <p:nvPr>
            <p:ph idx="1"/>
            <p:extLst>
              <p:ext uri="{D42A27DB-BD31-4B8C-83A1-F6EECF244321}">
                <p14:modId xmlns:p14="http://schemas.microsoft.com/office/powerpoint/2010/main" val="8788066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9881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83999-E137-4FA2-90AE-5EAE5808124F}"/>
              </a:ext>
            </a:extLst>
          </p:cNvPr>
          <p:cNvSpPr>
            <a:spLocks noGrp="1"/>
          </p:cNvSpPr>
          <p:nvPr>
            <p:ph type="title"/>
          </p:nvPr>
        </p:nvSpPr>
        <p:spPr>
          <a:xfrm>
            <a:off x="4965430" y="629268"/>
            <a:ext cx="6586491" cy="1286160"/>
          </a:xfrm>
        </p:spPr>
        <p:txBody>
          <a:bodyPr anchor="b">
            <a:normAutofit/>
          </a:bodyPr>
          <a:lstStyle/>
          <a:p>
            <a:r>
              <a:rPr lang="ja-JP" altLang="en-US" dirty="0">
                <a:latin typeface="ＭＳ Ｐ明朝" panose="02020600040205080304" pitchFamily="18" charset="-128"/>
                <a:ea typeface="ＭＳ Ｐ明朝" panose="02020600040205080304" pitchFamily="18" charset="-128"/>
              </a:rPr>
              <a:t>授業の手順</a:t>
            </a:r>
            <a:endParaRPr kumimoji="1" lang="ja-JP" altLang="en-US" dirty="0">
              <a:latin typeface="ＭＳ Ｐ明朝" panose="02020600040205080304" pitchFamily="18" charset="-128"/>
              <a:ea typeface="ＭＳ Ｐ明朝" panose="02020600040205080304" pitchFamily="18" charset="-128"/>
            </a:endParaRPr>
          </a:p>
        </p:txBody>
      </p:sp>
      <p:sp>
        <p:nvSpPr>
          <p:cNvPr id="3" name="コンテンツ プレースホルダー 2">
            <a:extLst>
              <a:ext uri="{FF2B5EF4-FFF2-40B4-BE49-F238E27FC236}">
                <a16:creationId xmlns:a16="http://schemas.microsoft.com/office/drawing/2014/main" id="{8886E93B-78DD-48C2-8829-8482B516123A}"/>
              </a:ext>
            </a:extLst>
          </p:cNvPr>
          <p:cNvSpPr>
            <a:spLocks noGrp="1"/>
          </p:cNvSpPr>
          <p:nvPr>
            <p:ph idx="1"/>
          </p:nvPr>
        </p:nvSpPr>
        <p:spPr>
          <a:xfrm>
            <a:off x="4965431" y="2438400"/>
            <a:ext cx="6586489" cy="3785419"/>
          </a:xfrm>
        </p:spPr>
        <p:txBody>
          <a:bodyPr>
            <a:normAutofit/>
          </a:bodyPr>
          <a:lstStyle/>
          <a:p>
            <a:r>
              <a:rPr kumimoji="1" lang="en-US" altLang="ja-JP" sz="2000" dirty="0">
                <a:latin typeface="ＭＳ Ｐ明朝" panose="02020600040205080304" pitchFamily="18" charset="-128"/>
                <a:ea typeface="ＭＳ Ｐ明朝" panose="02020600040205080304" pitchFamily="18" charset="-128"/>
              </a:rPr>
              <a:t>mBot</a:t>
            </a:r>
            <a:r>
              <a:rPr kumimoji="1" lang="ja-JP" altLang="en-US" sz="2000" dirty="0">
                <a:latin typeface="ＭＳ Ｐ明朝" panose="02020600040205080304" pitchFamily="18" charset="-128"/>
                <a:ea typeface="ＭＳ Ｐ明朝" panose="02020600040205080304" pitchFamily="18" charset="-128"/>
              </a:rPr>
              <a:t>を目的の場所まで移動させ</a:t>
            </a:r>
            <a:r>
              <a:rPr kumimoji="1" lang="en-US" altLang="ja-JP" sz="2000" dirty="0">
                <a:latin typeface="ＭＳ Ｐ明朝" panose="02020600040205080304" pitchFamily="18" charset="-128"/>
                <a:ea typeface="ＭＳ Ｐ明朝" panose="02020600040205080304" pitchFamily="18" charset="-128"/>
              </a:rPr>
              <a:t>,</a:t>
            </a:r>
            <a:r>
              <a:rPr kumimoji="1" lang="ja-JP" altLang="en-US" sz="2000" dirty="0">
                <a:latin typeface="ＭＳ Ｐ明朝" panose="02020600040205080304" pitchFamily="18" charset="-128"/>
                <a:ea typeface="ＭＳ Ｐ明朝" panose="02020600040205080304" pitchFamily="18" charset="-128"/>
              </a:rPr>
              <a:t>自分の所まで往復させる</a:t>
            </a:r>
            <a:r>
              <a:rPr kumimoji="1" lang="en-US" altLang="ja-JP" sz="2000" dirty="0">
                <a:latin typeface="ＭＳ Ｐ明朝" panose="02020600040205080304" pitchFamily="18" charset="-128"/>
                <a:ea typeface="ＭＳ Ｐ明朝" panose="02020600040205080304" pitchFamily="18" charset="-128"/>
              </a:rPr>
              <a:t>.</a:t>
            </a:r>
          </a:p>
          <a:p>
            <a:r>
              <a:rPr lang="ja-JP" altLang="en-US" sz="2000" dirty="0">
                <a:latin typeface="ＭＳ Ｐ明朝" panose="02020600040205080304" pitchFamily="18" charset="-128"/>
                <a:ea typeface="ＭＳ Ｐ明朝" panose="02020600040205080304" pitchFamily="18" charset="-128"/>
              </a:rPr>
              <a:t>回数を重ねる毎にコースを複雑にしていく</a:t>
            </a:r>
            <a:endParaRPr kumimoji="1" lang="ja-JP" altLang="en-US" sz="2000" dirty="0">
              <a:latin typeface="ＭＳ Ｐ明朝" panose="02020600040205080304" pitchFamily="18" charset="-128"/>
              <a:ea typeface="ＭＳ Ｐ明朝" panose="02020600040205080304" pitchFamily="18" charset="-128"/>
            </a:endParaRPr>
          </a:p>
        </p:txBody>
      </p:sp>
      <p:pic>
        <p:nvPicPr>
          <p:cNvPr id="6" name="Picture 5">
            <a:extLst>
              <a:ext uri="{FF2B5EF4-FFF2-40B4-BE49-F238E27FC236}">
                <a16:creationId xmlns:a16="http://schemas.microsoft.com/office/drawing/2014/main" id="{695C05A6-56E5-470C-B85F-073C98BB8D11}"/>
              </a:ext>
            </a:extLst>
          </p:cNvPr>
          <p:cNvPicPr>
            <a:picLocks noChangeAspect="1"/>
          </p:cNvPicPr>
          <p:nvPr/>
        </p:nvPicPr>
        <p:blipFill rotWithShape="1">
          <a:blip r:embed="rId2"/>
          <a:srcRect l="33949" r="20932"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99862"/>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79EDB4C7-83CB-4C8D-90FB-EE2335786128}"/>
              </a:ext>
            </a:extLst>
          </p:cNvPr>
          <p:cNvSpPr>
            <a:spLocks noGrp="1"/>
          </p:cNvSpPr>
          <p:nvPr>
            <p:ph type="sldNum" sz="quarter" idx="12"/>
          </p:nvPr>
        </p:nvSpPr>
        <p:spPr>
          <a:xfrm>
            <a:off x="10167042" y="6356350"/>
            <a:ext cx="1186758" cy="365125"/>
          </a:xfrm>
        </p:spPr>
        <p:txBody>
          <a:bodyPr>
            <a:normAutofit/>
          </a:bodyPr>
          <a:lstStyle/>
          <a:p>
            <a:pPr>
              <a:spcAft>
                <a:spcPts val="600"/>
              </a:spcAft>
            </a:pPr>
            <a:fld id="{93179F54-591D-4687-987F-AEF9D44EA1EB}" type="slidenum">
              <a:rPr kumimoji="1" lang="ja-JP" altLang="en-US" smtClean="0"/>
              <a:pPr>
                <a:spcAft>
                  <a:spcPts val="600"/>
                </a:spcAft>
              </a:pPr>
              <a:t>58</a:t>
            </a:fld>
            <a:endParaRPr kumimoji="1" lang="ja-JP" altLang="en-US"/>
          </a:p>
        </p:txBody>
      </p:sp>
    </p:spTree>
    <p:extLst>
      <p:ext uri="{BB962C8B-B14F-4D97-AF65-F5344CB8AC3E}">
        <p14:creationId xmlns:p14="http://schemas.microsoft.com/office/powerpoint/2010/main" val="201631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97A428CD-D09A-496A-9D38-6870DBADFD22}"/>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altLang="ja-JP" sz="5600" dirty="0">
                <a:latin typeface="ＭＳ Ｐ明朝" panose="02020600040205080304" pitchFamily="18" charset="-128"/>
                <a:ea typeface="ＭＳ Ｐ明朝" panose="02020600040205080304" pitchFamily="18" charset="-128"/>
              </a:rPr>
              <a:t>mBot</a:t>
            </a:r>
            <a:r>
              <a:rPr lang="ja-JP" altLang="en-US" sz="5600" dirty="0">
                <a:latin typeface="ＭＳ Ｐ明朝" panose="02020600040205080304" pitchFamily="18" charset="-128"/>
                <a:ea typeface="ＭＳ Ｐ明朝" panose="02020600040205080304" pitchFamily="18" charset="-128"/>
              </a:rPr>
              <a:t>　　　　　　　　    </a:t>
            </a:r>
            <a:r>
              <a:rPr kumimoji="1" lang="ja-JP" altLang="ja-JP" sz="5600" kern="1200" dirty="0">
                <a:solidFill>
                  <a:schemeClr val="tx1"/>
                </a:solidFill>
                <a:latin typeface="ＭＳ Ｐ明朝" panose="02020600040205080304" pitchFamily="18" charset="-128"/>
                <a:ea typeface="ＭＳ Ｐ明朝" panose="02020600040205080304" pitchFamily="18" charset="-128"/>
              </a:rPr>
              <a:t>正三角形を作る</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926E658F-F821-4BFA-BFC2-DEAAB5A80451}"/>
              </a:ext>
            </a:extLst>
          </p:cNvPr>
          <p:cNvSpPr>
            <a:spLocks noGrp="1"/>
          </p:cNvSpPr>
          <p:nvPr>
            <p:ph type="sldNum" sz="quarter" idx="12"/>
          </p:nvPr>
        </p:nvSpPr>
        <p:spPr/>
        <p:txBody>
          <a:bodyPr/>
          <a:lstStyle/>
          <a:p>
            <a:fld id="{93179F54-591D-4687-987F-AEF9D44EA1EB}" type="slidenum">
              <a:rPr kumimoji="1" lang="ja-JP" altLang="en-US" smtClean="0"/>
              <a:t>5</a:t>
            </a:fld>
            <a:endParaRPr kumimoji="1" lang="ja-JP" altLang="en-US" dirty="0"/>
          </a:p>
        </p:txBody>
      </p:sp>
    </p:spTree>
    <p:extLst>
      <p:ext uri="{BB962C8B-B14F-4D97-AF65-F5344CB8AC3E}">
        <p14:creationId xmlns:p14="http://schemas.microsoft.com/office/powerpoint/2010/main" val="240042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コンテンツ プレースホルダー 5" descr="パソコンの画面&#10;&#10;自動的に生成された説明">
            <a:extLst>
              <a:ext uri="{FF2B5EF4-FFF2-40B4-BE49-F238E27FC236}">
                <a16:creationId xmlns:a16="http://schemas.microsoft.com/office/drawing/2014/main" id="{EE9C93F1-0CE5-46D0-933C-BA2C4072F8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208" b="21792"/>
          <a:stretch/>
        </p:blipFill>
        <p:spPr>
          <a:xfrm>
            <a:off x="-2243939" y="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26526820-B200-4462-BE7A-7F04B23CE6D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ja-JP" altLang="en-US" sz="4000" dirty="0"/>
              <a:t>物の移動</a:t>
            </a:r>
            <a:endParaRPr kumimoji="1" lang="ja-JP" altLang="en-US" sz="4000" dirty="0"/>
          </a:p>
        </p:txBody>
      </p:sp>
      <p:sp>
        <p:nvSpPr>
          <p:cNvPr id="4" name="スライド番号プレースホルダー 3">
            <a:extLst>
              <a:ext uri="{FF2B5EF4-FFF2-40B4-BE49-F238E27FC236}">
                <a16:creationId xmlns:a16="http://schemas.microsoft.com/office/drawing/2014/main" id="{F0159631-AFB4-49BE-A795-3AFBDA96EEC4}"/>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93179F54-591D-4687-987F-AEF9D44EA1EB}" type="slidenum">
              <a:rPr kumimoji="0" lang="en-US" altLang="ja-JP" sz="1100">
                <a:solidFill>
                  <a:schemeClr val="tx1"/>
                </a:solidFill>
                <a:latin typeface="Calibri" panose="020F0502020204030204"/>
              </a:rPr>
              <a:pPr algn="ctr">
                <a:lnSpc>
                  <a:spcPct val="90000"/>
                </a:lnSpc>
                <a:spcAft>
                  <a:spcPts val="600"/>
                </a:spcAft>
                <a:defRPr/>
              </a:pPr>
              <a:t>59</a:t>
            </a:fld>
            <a:endParaRPr kumimoji="0" lang="en-US" altLang="ja-JP" sz="1100" dirty="0">
              <a:solidFill>
                <a:schemeClr val="tx1"/>
              </a:solidFill>
              <a:latin typeface="Calibri" panose="020F0502020204030204"/>
            </a:endParaRP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638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7E932E-3DD5-4114-8C3A-A62D767B4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BC7591-C57E-4D72-853E-5E29163F1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3314" y="0"/>
            <a:ext cx="5268686" cy="1652335"/>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Rectangle 12">
            <a:extLst>
              <a:ext uri="{FF2B5EF4-FFF2-40B4-BE49-F238E27FC236}">
                <a16:creationId xmlns:a16="http://schemas.microsoft.com/office/drawing/2014/main" id="{5CC8CE9F-BFD2-4458-B58F-368D98484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3314" y="5205665"/>
            <a:ext cx="5268686" cy="1652335"/>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5" name="Freeform: Shape 14">
            <a:extLst>
              <a:ext uri="{FF2B5EF4-FFF2-40B4-BE49-F238E27FC236}">
                <a16:creationId xmlns:a16="http://schemas.microsoft.com/office/drawing/2014/main" id="{80FCD887-31EB-4CE5-8424-3208B14E2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2"/>
          </a:xfrm>
          <a:custGeom>
            <a:avLst/>
            <a:gdLst>
              <a:gd name="connsiteX0" fmla="*/ 5244354 w 12192000"/>
              <a:gd name="connsiteY0" fmla="*/ 0 h 6858002"/>
              <a:gd name="connsiteX1" fmla="*/ 5308362 w 12192000"/>
              <a:gd name="connsiteY1" fmla="*/ 0 h 6858002"/>
              <a:gd name="connsiteX2" fmla="*/ 5308362 w 12192000"/>
              <a:gd name="connsiteY2" fmla="*/ 1592826 h 6858002"/>
              <a:gd name="connsiteX3" fmla="*/ 12192000 w 12192000"/>
              <a:gd name="connsiteY3" fmla="*/ 1592826 h 6858002"/>
              <a:gd name="connsiteX4" fmla="*/ 12192000 w 12192000"/>
              <a:gd name="connsiteY4" fmla="*/ 1656834 h 6858002"/>
              <a:gd name="connsiteX5" fmla="*/ 11204090 w 12192000"/>
              <a:gd name="connsiteY5" fmla="*/ 1656834 h 6858002"/>
              <a:gd name="connsiteX6" fmla="*/ 11204090 w 12192000"/>
              <a:gd name="connsiteY6" fmla="*/ 5196250 h 6858002"/>
              <a:gd name="connsiteX7" fmla="*/ 12192000 w 12192000"/>
              <a:gd name="connsiteY7" fmla="*/ 5196250 h 6858002"/>
              <a:gd name="connsiteX8" fmla="*/ 12192000 w 12192000"/>
              <a:gd name="connsiteY8" fmla="*/ 5260258 h 6858002"/>
              <a:gd name="connsiteX9" fmla="*/ 11204090 w 12192000"/>
              <a:gd name="connsiteY9" fmla="*/ 5260258 h 6858002"/>
              <a:gd name="connsiteX10" fmla="*/ 5308362 w 12192000"/>
              <a:gd name="connsiteY10" fmla="*/ 5260258 h 6858002"/>
              <a:gd name="connsiteX11" fmla="*/ 5308362 w 12192000"/>
              <a:gd name="connsiteY11" fmla="*/ 6858002 h 6858002"/>
              <a:gd name="connsiteX12" fmla="*/ 5244354 w 12192000"/>
              <a:gd name="connsiteY12" fmla="*/ 6858002 h 6858002"/>
              <a:gd name="connsiteX13" fmla="*/ 5244354 w 12192000"/>
              <a:gd name="connsiteY13" fmla="*/ 5260258 h 6858002"/>
              <a:gd name="connsiteX14" fmla="*/ 1 w 12192000"/>
              <a:gd name="connsiteY14" fmla="*/ 5260258 h 6858002"/>
              <a:gd name="connsiteX15" fmla="*/ 1 w 12192000"/>
              <a:gd name="connsiteY15" fmla="*/ 5196250 h 6858002"/>
              <a:gd name="connsiteX16" fmla="*/ 5244354 w 12192000"/>
              <a:gd name="connsiteY16" fmla="*/ 5196250 h 6858002"/>
              <a:gd name="connsiteX17" fmla="*/ 5244354 w 12192000"/>
              <a:gd name="connsiteY17" fmla="*/ 1656834 h 6858002"/>
              <a:gd name="connsiteX18" fmla="*/ 0 w 12192000"/>
              <a:gd name="connsiteY18" fmla="*/ 1656834 h 6858002"/>
              <a:gd name="connsiteX19" fmla="*/ 0 w 12192000"/>
              <a:gd name="connsiteY19" fmla="*/ 1592826 h 6858002"/>
              <a:gd name="connsiteX20" fmla="*/ 5244354 w 12192000"/>
              <a:gd name="connsiteY20" fmla="*/ 159282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6858002">
                <a:moveTo>
                  <a:pt x="5244354" y="0"/>
                </a:moveTo>
                <a:lnTo>
                  <a:pt x="5308362" y="0"/>
                </a:lnTo>
                <a:lnTo>
                  <a:pt x="5308362" y="1592826"/>
                </a:lnTo>
                <a:lnTo>
                  <a:pt x="12192000" y="1592826"/>
                </a:lnTo>
                <a:lnTo>
                  <a:pt x="12192000" y="1656834"/>
                </a:lnTo>
                <a:lnTo>
                  <a:pt x="11204090" y="1656834"/>
                </a:lnTo>
                <a:lnTo>
                  <a:pt x="11204090" y="5196250"/>
                </a:lnTo>
                <a:lnTo>
                  <a:pt x="12192000" y="5196250"/>
                </a:lnTo>
                <a:lnTo>
                  <a:pt x="12192000" y="5260258"/>
                </a:lnTo>
                <a:lnTo>
                  <a:pt x="11204090" y="5260258"/>
                </a:lnTo>
                <a:lnTo>
                  <a:pt x="5308362" y="5260258"/>
                </a:lnTo>
                <a:lnTo>
                  <a:pt x="5308362" y="6858002"/>
                </a:lnTo>
                <a:lnTo>
                  <a:pt x="5244354" y="6858002"/>
                </a:lnTo>
                <a:lnTo>
                  <a:pt x="5244354" y="5260258"/>
                </a:lnTo>
                <a:lnTo>
                  <a:pt x="1" y="5260258"/>
                </a:lnTo>
                <a:lnTo>
                  <a:pt x="1" y="5196250"/>
                </a:lnTo>
                <a:lnTo>
                  <a:pt x="5244354" y="5196250"/>
                </a:lnTo>
                <a:lnTo>
                  <a:pt x="5244354" y="1656834"/>
                </a:lnTo>
                <a:lnTo>
                  <a:pt x="0" y="1656834"/>
                </a:lnTo>
                <a:lnTo>
                  <a:pt x="0" y="1592826"/>
                </a:lnTo>
                <a:lnTo>
                  <a:pt x="5244354" y="1592826"/>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2671B1A-B30D-4335-82FC-BF8A645D6A17}"/>
              </a:ext>
            </a:extLst>
          </p:cNvPr>
          <p:cNvSpPr>
            <a:spLocks noGrp="1"/>
          </p:cNvSpPr>
          <p:nvPr>
            <p:ph type="title"/>
          </p:nvPr>
        </p:nvSpPr>
        <p:spPr>
          <a:xfrm>
            <a:off x="1673649" y="2313986"/>
            <a:ext cx="4576119" cy="1392837"/>
          </a:xfrm>
        </p:spPr>
        <p:txBody>
          <a:bodyPr vert="horz" lIns="91440" tIns="45720" rIns="91440" bIns="45720" rtlCol="0" anchor="b">
            <a:normAutofit/>
          </a:bodyPr>
          <a:lstStyle/>
          <a:p>
            <a:pPr algn="ctr"/>
            <a:r>
              <a:rPr kumimoji="1" lang="ja-JP" altLang="en-US" sz="3200" kern="1200" dirty="0">
                <a:solidFill>
                  <a:schemeClr val="bg1"/>
                </a:solidFill>
                <a:latin typeface="ＭＳ Ｐ明朝" panose="02020600040205080304" pitchFamily="18" charset="-128"/>
                <a:ea typeface="ＭＳ Ｐ明朝" panose="02020600040205080304" pitchFamily="18" charset="-128"/>
              </a:rPr>
              <a:t>車庫入れ</a:t>
            </a:r>
          </a:p>
        </p:txBody>
      </p:sp>
      <p:sp>
        <p:nvSpPr>
          <p:cNvPr id="4" name="スライド番号プレースホルダー 3">
            <a:extLst>
              <a:ext uri="{FF2B5EF4-FFF2-40B4-BE49-F238E27FC236}">
                <a16:creationId xmlns:a16="http://schemas.microsoft.com/office/drawing/2014/main" id="{DA01F724-C06B-41D7-91F8-4B37FCBCF5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3179F54-591D-4687-987F-AEF9D44EA1EB}" type="slidenum">
              <a:rPr kumimoji="1" lang="en-US" altLang="ja-JP" smtClean="0"/>
              <a:pPr>
                <a:spcAft>
                  <a:spcPts val="600"/>
                </a:spcAft>
              </a:pPr>
              <a:t>60</a:t>
            </a:fld>
            <a:endParaRPr kumimoji="1" lang="en-US" altLang="ja-JP"/>
          </a:p>
        </p:txBody>
      </p:sp>
    </p:spTree>
    <p:extLst>
      <p:ext uri="{BB962C8B-B14F-4D97-AF65-F5344CB8AC3E}">
        <p14:creationId xmlns:p14="http://schemas.microsoft.com/office/powerpoint/2010/main" val="3127535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EF8C81F9-0E9D-4E71-9899-C9D8041F5C6A}"/>
              </a:ext>
            </a:extLst>
          </p:cNvPr>
          <p:cNvSpPr>
            <a:spLocks noGrp="1"/>
          </p:cNvSpPr>
          <p:nvPr>
            <p:ph type="title"/>
          </p:nvPr>
        </p:nvSpPr>
        <p:spPr>
          <a:xfrm>
            <a:off x="863029" y="1012004"/>
            <a:ext cx="3416158" cy="4795408"/>
          </a:xfrm>
        </p:spPr>
        <p:txBody>
          <a:bodyPr>
            <a:normAutofit/>
          </a:bodyPr>
          <a:lstStyle/>
          <a:p>
            <a:r>
              <a:rPr kumimoji="1" lang="ja-JP" altLang="en-US" dirty="0">
                <a:solidFill>
                  <a:srgbClr val="FFFFFF"/>
                </a:solidFill>
                <a:latin typeface="ＭＳ Ｐ明朝" panose="02020600040205080304" pitchFamily="18" charset="-128"/>
                <a:ea typeface="ＭＳ Ｐ明朝" panose="02020600040205080304" pitchFamily="18" charset="-128"/>
              </a:rPr>
              <a:t>学習する　　プログラミング的思考</a:t>
            </a:r>
          </a:p>
        </p:txBody>
      </p:sp>
      <p:sp>
        <p:nvSpPr>
          <p:cNvPr id="4" name="スライド番号プレースホルダー 3">
            <a:extLst>
              <a:ext uri="{FF2B5EF4-FFF2-40B4-BE49-F238E27FC236}">
                <a16:creationId xmlns:a16="http://schemas.microsoft.com/office/drawing/2014/main" id="{283D3CF7-8D70-4D1A-9838-4DCACDDBD21B}"/>
              </a:ext>
            </a:extLst>
          </p:cNvPr>
          <p:cNvSpPr>
            <a:spLocks noGrp="1"/>
          </p:cNvSpPr>
          <p:nvPr>
            <p:ph type="sldNum" sz="quarter" idx="12"/>
          </p:nvPr>
        </p:nvSpPr>
        <p:spPr>
          <a:xfrm>
            <a:off x="10726220" y="6356350"/>
            <a:ext cx="627580" cy="365125"/>
          </a:xfrm>
        </p:spPr>
        <p:txBody>
          <a:bodyPr>
            <a:normAutofit/>
          </a:bodyPr>
          <a:lstStyle/>
          <a:p>
            <a:pPr>
              <a:spcAft>
                <a:spcPts val="600"/>
              </a:spcAft>
            </a:pPr>
            <a:fld id="{93179F54-591D-4687-987F-AEF9D44EA1EB}" type="slidenum">
              <a:rPr kumimoji="1" lang="ja-JP" altLang="en-US">
                <a:solidFill>
                  <a:prstClr val="black">
                    <a:tint val="75000"/>
                  </a:prstClr>
                </a:solidFill>
              </a:rPr>
              <a:pPr>
                <a:spcAft>
                  <a:spcPts val="600"/>
                </a:spcAft>
              </a:pPr>
              <a:t>61</a:t>
            </a:fld>
            <a:endParaRPr kumimoji="1" lang="ja-JP" altLang="en-US">
              <a:solidFill>
                <a:prstClr val="black">
                  <a:tint val="75000"/>
                </a:prstClr>
              </a:solidFill>
            </a:endParaRPr>
          </a:p>
        </p:txBody>
      </p:sp>
      <p:graphicFrame>
        <p:nvGraphicFramePr>
          <p:cNvPr id="6" name="コンテンツ プレースホルダー 2">
            <a:extLst>
              <a:ext uri="{FF2B5EF4-FFF2-40B4-BE49-F238E27FC236}">
                <a16:creationId xmlns:a16="http://schemas.microsoft.com/office/drawing/2014/main" id="{13FAA3FE-C6AA-4E25-9B57-DE646B38C54B}"/>
              </a:ext>
            </a:extLst>
          </p:cNvPr>
          <p:cNvGraphicFramePr>
            <a:graphicFrameLocks noGrp="1"/>
          </p:cNvGraphicFramePr>
          <p:nvPr>
            <p:ph idx="1"/>
            <p:extLst>
              <p:ext uri="{D42A27DB-BD31-4B8C-83A1-F6EECF244321}">
                <p14:modId xmlns:p14="http://schemas.microsoft.com/office/powerpoint/2010/main" val="7646022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165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タイトル 1">
            <a:extLst>
              <a:ext uri="{FF2B5EF4-FFF2-40B4-BE49-F238E27FC236}">
                <a16:creationId xmlns:a16="http://schemas.microsoft.com/office/drawing/2014/main" id="{9EC0B4CE-8B1B-4113-9B4B-03C06EC364FD}"/>
              </a:ext>
            </a:extLst>
          </p:cNvPr>
          <p:cNvSpPr>
            <a:spLocks noGrp="1"/>
          </p:cNvSpPr>
          <p:nvPr>
            <p:ph type="title"/>
          </p:nvPr>
        </p:nvSpPr>
        <p:spPr>
          <a:xfrm>
            <a:off x="1265120" y="1107860"/>
            <a:ext cx="5847781" cy="1046671"/>
          </a:xfrm>
        </p:spPr>
        <p:txBody>
          <a:bodyPr>
            <a:normAutofit/>
          </a:bodyPr>
          <a:lstStyle/>
          <a:p>
            <a:r>
              <a:rPr kumimoji="1" lang="ja-JP" altLang="en-US" sz="2800">
                <a:latin typeface="ＭＳ Ｐ明朝" panose="02020600040205080304" pitchFamily="18" charset="-128"/>
                <a:ea typeface="ＭＳ Ｐ明朝" panose="02020600040205080304" pitchFamily="18" charset="-128"/>
              </a:rPr>
              <a:t>授業の手順</a:t>
            </a:r>
          </a:p>
        </p:txBody>
      </p:sp>
      <p:sp>
        <p:nvSpPr>
          <p:cNvPr id="3" name="コンテンツ プレースホルダー 2">
            <a:extLst>
              <a:ext uri="{FF2B5EF4-FFF2-40B4-BE49-F238E27FC236}">
                <a16:creationId xmlns:a16="http://schemas.microsoft.com/office/drawing/2014/main" id="{A148049B-0D8F-4AFD-940A-A24A0BEB7214}"/>
              </a:ext>
            </a:extLst>
          </p:cNvPr>
          <p:cNvSpPr>
            <a:spLocks noGrp="1"/>
          </p:cNvSpPr>
          <p:nvPr>
            <p:ph idx="1"/>
          </p:nvPr>
        </p:nvSpPr>
        <p:spPr>
          <a:xfrm>
            <a:off x="1265121" y="2402260"/>
            <a:ext cx="5847780" cy="3347879"/>
          </a:xfrm>
        </p:spPr>
        <p:txBody>
          <a:bodyPr anchor="ctr">
            <a:normAutofit/>
          </a:bodyPr>
          <a:lstStyle/>
          <a:p>
            <a:r>
              <a:rPr lang="ja-JP" altLang="en-US" sz="1800" dirty="0">
                <a:latin typeface="ＭＳ Ｐ明朝" panose="02020600040205080304" pitchFamily="18" charset="-128"/>
                <a:ea typeface="ＭＳ Ｐ明朝" panose="02020600040205080304" pitchFamily="18" charset="-128"/>
              </a:rPr>
              <a:t>目的の場所に</a:t>
            </a:r>
            <a:r>
              <a:rPr lang="en-US" altLang="ja-JP" sz="1800">
                <a:latin typeface="ＭＳ Ｐ明朝" panose="02020600040205080304" pitchFamily="18" charset="-128"/>
                <a:ea typeface="ＭＳ Ｐ明朝" panose="02020600040205080304" pitchFamily="18" charset="-128"/>
              </a:rPr>
              <a:t>mBot</a:t>
            </a:r>
            <a:r>
              <a:rPr lang="ja-JP" altLang="en-US" sz="1800">
                <a:latin typeface="ＭＳ Ｐ明朝" panose="02020600040205080304" pitchFamily="18" charset="-128"/>
                <a:ea typeface="ＭＳ Ｐ明朝" panose="02020600040205080304" pitchFamily="18" charset="-128"/>
              </a:rPr>
              <a:t>を誘導する</a:t>
            </a:r>
            <a:endParaRPr lang="en-US" altLang="ja-JP" sz="1800" dirty="0">
              <a:latin typeface="ＭＳ Ｐ明朝" panose="02020600040205080304" pitchFamily="18" charset="-128"/>
              <a:ea typeface="ＭＳ Ｐ明朝" panose="02020600040205080304" pitchFamily="18" charset="-128"/>
            </a:endParaRPr>
          </a:p>
          <a:p>
            <a:r>
              <a:rPr kumimoji="1" lang="ja-JP" altLang="en-US" sz="1800" dirty="0">
                <a:latin typeface="ＭＳ Ｐ明朝" panose="02020600040205080304" pitchFamily="18" charset="-128"/>
                <a:ea typeface="ＭＳ Ｐ明朝" panose="02020600040205080304" pitchFamily="18" charset="-128"/>
              </a:rPr>
              <a:t>曲が</a:t>
            </a:r>
            <a:r>
              <a:rPr lang="ja-JP" altLang="en-US" sz="1800" dirty="0">
                <a:latin typeface="ＭＳ Ｐ明朝" panose="02020600040205080304" pitchFamily="18" charset="-128"/>
                <a:ea typeface="ＭＳ Ｐ明朝" panose="02020600040205080304" pitchFamily="18" charset="-128"/>
              </a:rPr>
              <a:t>ったりコースを複雑にしていく</a:t>
            </a:r>
            <a:endParaRPr lang="en-US" altLang="ja-JP" sz="1800" dirty="0">
              <a:latin typeface="ＭＳ Ｐ明朝" panose="02020600040205080304" pitchFamily="18" charset="-128"/>
              <a:ea typeface="ＭＳ Ｐ明朝" panose="02020600040205080304" pitchFamily="18" charset="-128"/>
            </a:endParaRPr>
          </a:p>
          <a:p>
            <a:r>
              <a:rPr kumimoji="1" lang="ja-JP" altLang="en-US" sz="1800" dirty="0">
                <a:latin typeface="ＭＳ Ｐ明朝" panose="02020600040205080304" pitchFamily="18" charset="-128"/>
                <a:ea typeface="ＭＳ Ｐ明朝" panose="02020600040205080304" pitchFamily="18" charset="-128"/>
              </a:rPr>
              <a:t>最後はバックで障害物にぶつけないように車庫入れ</a:t>
            </a:r>
          </a:p>
        </p:txBody>
      </p:sp>
      <p:sp>
        <p:nvSpPr>
          <p:cNvPr id="13" name="Rectangle 12">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16">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9" name="Rectangle 18">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133C78F4-A660-4C00-AEA4-1051E953A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83552" y="1483355"/>
            <a:ext cx="3891290" cy="3891290"/>
          </a:xfrm>
          <a:prstGeom prst="rect">
            <a:avLst/>
          </a:prstGeom>
        </p:spPr>
      </p:pic>
      <p:sp>
        <p:nvSpPr>
          <p:cNvPr id="4" name="スライド番号プレースホルダー 3">
            <a:extLst>
              <a:ext uri="{FF2B5EF4-FFF2-40B4-BE49-F238E27FC236}">
                <a16:creationId xmlns:a16="http://schemas.microsoft.com/office/drawing/2014/main" id="{6DE158D6-2B29-4316-A099-614501E3888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93179F54-591D-4687-987F-AEF9D44EA1EB}" type="slidenum">
              <a:rPr kumimoji="1" lang="ja-JP" altLang="en-US" smtClean="0"/>
              <a:pPr>
                <a:spcAft>
                  <a:spcPts val="600"/>
                </a:spcAft>
              </a:pPr>
              <a:t>62</a:t>
            </a:fld>
            <a:endParaRPr kumimoji="1" lang="ja-JP" altLang="en-US"/>
          </a:p>
        </p:txBody>
      </p:sp>
    </p:spTree>
    <p:extLst>
      <p:ext uri="{BB962C8B-B14F-4D97-AF65-F5344CB8AC3E}">
        <p14:creationId xmlns:p14="http://schemas.microsoft.com/office/powerpoint/2010/main" val="420868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コンテンツ プレースホルダー 5" descr="パソコンの画面&#10;&#10;自動的に生成された説明">
            <a:extLst>
              <a:ext uri="{FF2B5EF4-FFF2-40B4-BE49-F238E27FC236}">
                <a16:creationId xmlns:a16="http://schemas.microsoft.com/office/drawing/2014/main" id="{E8D86E1E-8C36-4B2E-A84D-C814E03A43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25" b="19075"/>
          <a:stretch/>
        </p:blipFill>
        <p:spPr>
          <a:xfrm>
            <a:off x="-2061059"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タイトル 1">
            <a:extLst>
              <a:ext uri="{FF2B5EF4-FFF2-40B4-BE49-F238E27FC236}">
                <a16:creationId xmlns:a16="http://schemas.microsoft.com/office/drawing/2014/main" id="{B4CA3E71-910D-4831-8F21-219693D4CADA}"/>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kumimoji="1" lang="ja-JP" altLang="en-US" sz="4000" dirty="0"/>
              <a:t>車庫入れ</a:t>
            </a:r>
          </a:p>
        </p:txBody>
      </p:sp>
      <p:sp>
        <p:nvSpPr>
          <p:cNvPr id="4" name="スライド番号プレースホルダー 3">
            <a:extLst>
              <a:ext uri="{FF2B5EF4-FFF2-40B4-BE49-F238E27FC236}">
                <a16:creationId xmlns:a16="http://schemas.microsoft.com/office/drawing/2014/main" id="{2C42FFFB-434A-4310-A3AA-BC25850372F0}"/>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algn="ctr">
              <a:lnSpc>
                <a:spcPct val="90000"/>
              </a:lnSpc>
              <a:spcAft>
                <a:spcPts val="600"/>
              </a:spcAft>
              <a:defRPr/>
            </a:pPr>
            <a:fld id="{93179F54-591D-4687-987F-AEF9D44EA1EB}" type="slidenum">
              <a:rPr kumimoji="0" lang="en-US" altLang="ja-JP" sz="1100">
                <a:solidFill>
                  <a:schemeClr val="tx1"/>
                </a:solidFill>
                <a:latin typeface="Calibri" panose="020F0502020204030204"/>
              </a:rPr>
              <a:pPr algn="ctr">
                <a:lnSpc>
                  <a:spcPct val="90000"/>
                </a:lnSpc>
                <a:spcAft>
                  <a:spcPts val="600"/>
                </a:spcAft>
                <a:defRPr/>
              </a:pPr>
              <a:t>63</a:t>
            </a:fld>
            <a:endParaRPr kumimoji="0" lang="en-US" altLang="ja-JP" sz="1100" dirty="0">
              <a:solidFill>
                <a:schemeClr val="tx1"/>
              </a:solidFill>
              <a:latin typeface="Calibri" panose="020F0502020204030204"/>
            </a:endParaRP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302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7481022-517E-4D30-AA60-A8A53FA31FF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kumimoji="1" lang="en-US" altLang="ja-JP" sz="2800" dirty="0">
                <a:latin typeface="ＭＳ Ｐ明朝" panose="02020600040205080304" pitchFamily="18" charset="-128"/>
                <a:ea typeface="ＭＳ Ｐ明朝" panose="02020600040205080304" pitchFamily="18" charset="-128"/>
              </a:rPr>
              <a:t>mBot  </a:t>
            </a:r>
            <a:r>
              <a:rPr kumimoji="1" lang="ja-JP" altLang="en-US" sz="2800" dirty="0">
                <a:latin typeface="ＭＳ Ｐ明朝" panose="02020600040205080304" pitchFamily="18" charset="-128"/>
                <a:ea typeface="ＭＳ Ｐ明朝" panose="02020600040205080304" pitchFamily="18" charset="-128"/>
              </a:rPr>
              <a:t>　　　　　　　　正三角形を作る</a:t>
            </a:r>
          </a:p>
        </p:txBody>
      </p:sp>
      <p:sp>
        <p:nvSpPr>
          <p:cNvPr id="3" name="コンテンツ プレースホルダー 2">
            <a:extLst>
              <a:ext uri="{FF2B5EF4-FFF2-40B4-BE49-F238E27FC236}">
                <a16:creationId xmlns:a16="http://schemas.microsoft.com/office/drawing/2014/main" id="{DEB65F17-EFE1-447A-9F81-18EDF06BE487}"/>
              </a:ext>
            </a:extLst>
          </p:cNvPr>
          <p:cNvSpPr>
            <a:spLocks noGrp="1"/>
          </p:cNvSpPr>
          <p:nvPr>
            <p:ph idx="1"/>
          </p:nvPr>
        </p:nvSpPr>
        <p:spPr>
          <a:xfrm>
            <a:off x="643468" y="2638043"/>
            <a:ext cx="3363974" cy="3415623"/>
          </a:xfrm>
        </p:spPr>
        <p:txBody>
          <a:bodyPr>
            <a:normAutofit/>
          </a:bodyPr>
          <a:lstStyle/>
          <a:p>
            <a:r>
              <a:rPr lang="ja-JP" altLang="en-US" sz="2000" dirty="0">
                <a:latin typeface="ＭＳ Ｐ明朝" panose="02020600040205080304" pitchFamily="18" charset="-128"/>
                <a:ea typeface="ＭＳ Ｐ明朝" panose="02020600040205080304" pitchFamily="18" charset="-128"/>
              </a:rPr>
              <a:t>このブロックの組み合わせを作る</a:t>
            </a:r>
            <a:endParaRPr lang="en-US" altLang="ja-JP" sz="2000" dirty="0">
              <a:latin typeface="ＭＳ Ｐ明朝" panose="02020600040205080304" pitchFamily="18" charset="-128"/>
              <a:ea typeface="ＭＳ Ｐ明朝" panose="02020600040205080304" pitchFamily="18" charset="-128"/>
            </a:endParaRPr>
          </a:p>
          <a:p>
            <a:r>
              <a:rPr kumimoji="1" lang="ja-JP" altLang="en-US" sz="2000" dirty="0">
                <a:latin typeface="ＭＳ Ｐ明朝" panose="02020600040205080304" pitchFamily="18" charset="-128"/>
                <a:ea typeface="ＭＳ Ｐ明朝" panose="02020600040205080304" pitchFamily="18" charset="-128"/>
              </a:rPr>
              <a:t>実行ボタンを</a:t>
            </a:r>
            <a:r>
              <a:rPr kumimoji="1" lang="en-US" altLang="ja-JP" sz="2000" dirty="0">
                <a:latin typeface="ＭＳ Ｐ明朝" panose="02020600040205080304" pitchFamily="18" charset="-128"/>
                <a:ea typeface="ＭＳ Ｐ明朝" panose="02020600040205080304" pitchFamily="18" charset="-128"/>
              </a:rPr>
              <a:t>3</a:t>
            </a:r>
            <a:r>
              <a:rPr kumimoji="1" lang="ja-JP" altLang="en-US" sz="2000" dirty="0">
                <a:latin typeface="ＭＳ Ｐ明朝" panose="02020600040205080304" pitchFamily="18" charset="-128"/>
                <a:ea typeface="ＭＳ Ｐ明朝" panose="02020600040205080304" pitchFamily="18" charset="-128"/>
              </a:rPr>
              <a:t>回</a:t>
            </a:r>
            <a:r>
              <a:rPr lang="ja-JP" altLang="en-US" sz="2000" dirty="0">
                <a:latin typeface="ＭＳ Ｐ明朝" panose="02020600040205080304" pitchFamily="18" charset="-128"/>
                <a:ea typeface="ＭＳ Ｐ明朝" panose="02020600040205080304" pitchFamily="18" charset="-128"/>
              </a:rPr>
              <a:t>押すと　　正三角形を作り初期位置　に戻る</a:t>
            </a:r>
            <a:endParaRPr lang="en-US" altLang="ja-JP" sz="2000" dirty="0">
              <a:latin typeface="ＭＳ Ｐ明朝" panose="02020600040205080304" pitchFamily="18" charset="-128"/>
              <a:ea typeface="ＭＳ Ｐ明朝" panose="02020600040205080304" pitchFamily="18" charset="-128"/>
            </a:endParaRPr>
          </a:p>
          <a:p>
            <a:r>
              <a:rPr lang="ja-JP" altLang="en-US" sz="2000" dirty="0">
                <a:latin typeface="ＭＳ Ｐ明朝" panose="02020600040205080304" pitchFamily="18" charset="-128"/>
                <a:ea typeface="ＭＳ Ｐ明朝" panose="02020600040205080304" pitchFamily="18" charset="-128"/>
              </a:rPr>
              <a:t>正三角形の外角の大きさは</a:t>
            </a:r>
            <a:r>
              <a:rPr lang="en-US" altLang="ja-JP" sz="2000" dirty="0">
                <a:latin typeface="ＭＳ Ｐ明朝" panose="02020600040205080304" pitchFamily="18" charset="-128"/>
                <a:ea typeface="ＭＳ Ｐ明朝" panose="02020600040205080304" pitchFamily="18" charset="-128"/>
              </a:rPr>
              <a:t>120</a:t>
            </a:r>
            <a:r>
              <a:rPr lang="ja-JP" altLang="en-US" sz="2000" dirty="0">
                <a:latin typeface="ＭＳ Ｐ明朝" panose="02020600040205080304" pitchFamily="18" charset="-128"/>
                <a:ea typeface="ＭＳ Ｐ明朝" panose="02020600040205080304" pitchFamily="18" charset="-128"/>
              </a:rPr>
              <a:t>度</a:t>
            </a:r>
            <a:endParaRPr lang="en-US" altLang="ja-JP" sz="2000" dirty="0">
              <a:latin typeface="ＭＳ Ｐ明朝" panose="02020600040205080304" pitchFamily="18" charset="-128"/>
              <a:ea typeface="ＭＳ Ｐ明朝" panose="02020600040205080304" pitchFamily="18" charset="-128"/>
            </a:endParaRPr>
          </a:p>
        </p:txBody>
      </p:sp>
      <p:pic>
        <p:nvPicPr>
          <p:cNvPr id="6" name="図 5">
            <a:extLst>
              <a:ext uri="{FF2B5EF4-FFF2-40B4-BE49-F238E27FC236}">
                <a16:creationId xmlns:a16="http://schemas.microsoft.com/office/drawing/2014/main" id="{50B10B48-703E-4071-97BC-15AC426AB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5" name="スライド番号プレースホルダー 4">
            <a:extLst>
              <a:ext uri="{FF2B5EF4-FFF2-40B4-BE49-F238E27FC236}">
                <a16:creationId xmlns:a16="http://schemas.microsoft.com/office/drawing/2014/main" id="{9AA1E40E-285E-4642-AEF4-544D51723967}"/>
              </a:ext>
            </a:extLst>
          </p:cNvPr>
          <p:cNvSpPr>
            <a:spLocks noGrp="1"/>
          </p:cNvSpPr>
          <p:nvPr>
            <p:ph type="sldNum" sz="quarter" idx="12"/>
          </p:nvPr>
        </p:nvSpPr>
        <p:spPr/>
        <p:txBody>
          <a:bodyPr/>
          <a:lstStyle/>
          <a:p>
            <a:fld id="{93179F54-591D-4687-987F-AEF9D44EA1EB}" type="slidenum">
              <a:rPr kumimoji="1" lang="ja-JP" altLang="en-US" smtClean="0"/>
              <a:t>6</a:t>
            </a:fld>
            <a:endParaRPr kumimoji="1" lang="ja-JP" altLang="en-US" dirty="0"/>
          </a:p>
        </p:txBody>
      </p:sp>
    </p:spTree>
    <p:extLst>
      <p:ext uri="{BB962C8B-B14F-4D97-AF65-F5344CB8AC3E}">
        <p14:creationId xmlns:p14="http://schemas.microsoft.com/office/powerpoint/2010/main" val="127826866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579E0E2-64C2-4781-9275-7DA34935294A}"/>
              </a:ext>
            </a:extLst>
          </p:cNvPr>
          <p:cNvSpPr>
            <a:spLocks noGrp="1"/>
          </p:cNvSpPr>
          <p:nvPr>
            <p:ph type="title"/>
          </p:nvPr>
        </p:nvSpPr>
        <p:spPr>
          <a:xfrm>
            <a:off x="838200" y="894027"/>
            <a:ext cx="3494362" cy="4782873"/>
          </a:xfrm>
        </p:spPr>
        <p:txBody>
          <a:bodyPr>
            <a:normAutofit/>
          </a:bodyPr>
          <a:lstStyle/>
          <a:p>
            <a:pPr algn="r"/>
            <a:r>
              <a:rPr kumimoji="1" lang="en-US" altLang="ja-JP" dirty="0">
                <a:solidFill>
                  <a:schemeClr val="bg1"/>
                </a:solidFill>
                <a:latin typeface="ＭＳ Ｐ明朝" panose="02020600040205080304" pitchFamily="18" charset="-128"/>
                <a:ea typeface="ＭＳ Ｐ明朝" panose="02020600040205080304" pitchFamily="18" charset="-128"/>
              </a:rPr>
              <a:t>mBot </a:t>
            </a:r>
            <a:r>
              <a:rPr kumimoji="1" lang="ja-JP" altLang="en-US" dirty="0">
                <a:solidFill>
                  <a:schemeClr val="bg1"/>
                </a:solidFill>
                <a:latin typeface="ＭＳ Ｐ明朝" panose="02020600040205080304" pitchFamily="18" charset="-128"/>
                <a:ea typeface="ＭＳ Ｐ明朝" panose="02020600040205080304" pitchFamily="18" charset="-128"/>
              </a:rPr>
              <a:t>　　　　</a:t>
            </a:r>
            <a:r>
              <a:rPr lang="ja-JP" altLang="en-US" dirty="0">
                <a:solidFill>
                  <a:schemeClr val="bg1"/>
                </a:solidFill>
                <a:latin typeface="ＭＳ Ｐ明朝" panose="02020600040205080304" pitchFamily="18" charset="-128"/>
                <a:ea typeface="ＭＳ Ｐ明朝" panose="02020600040205080304" pitchFamily="18" charset="-128"/>
              </a:rPr>
              <a:t>綺麗に　　　曲がれない　場合</a:t>
            </a:r>
            <a:endParaRPr kumimoji="1" lang="ja-JP" altLang="en-US" dirty="0">
              <a:solidFill>
                <a:schemeClr val="bg1"/>
              </a:solidFill>
              <a:latin typeface="ＭＳ Ｐ明朝" panose="02020600040205080304" pitchFamily="18" charset="-128"/>
              <a:ea typeface="ＭＳ Ｐ明朝" panose="02020600040205080304" pitchFamily="18" charset="-128"/>
            </a:endParaRPr>
          </a:p>
        </p:txBody>
      </p:sp>
      <p:cxnSp>
        <p:nvCxnSpPr>
          <p:cNvPr id="14" name="Straight Connector 1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7B4B9061-C98B-4CC6-B33F-B449AB49EB4D}"/>
              </a:ext>
            </a:extLst>
          </p:cNvPr>
          <p:cNvSpPr>
            <a:spLocks noGrp="1"/>
          </p:cNvSpPr>
          <p:nvPr>
            <p:ph idx="1"/>
          </p:nvPr>
        </p:nvSpPr>
        <p:spPr>
          <a:xfrm>
            <a:off x="4976032" y="894027"/>
            <a:ext cx="6377768" cy="4782873"/>
          </a:xfrm>
        </p:spPr>
        <p:txBody>
          <a:bodyPr anchor="ctr">
            <a:normAutofit/>
          </a:bodyPr>
          <a:lstStyle/>
          <a:p>
            <a:r>
              <a:rPr lang="en-US" altLang="ja-JP" sz="2400" dirty="0">
                <a:solidFill>
                  <a:schemeClr val="bg1"/>
                </a:solidFill>
                <a:latin typeface="ＭＳ Ｐ明朝" panose="02020600040205080304" pitchFamily="18" charset="-128"/>
                <a:ea typeface="ＭＳ Ｐ明朝" panose="02020600040205080304" pitchFamily="18" charset="-128"/>
              </a:rPr>
              <a:t>mBot</a:t>
            </a:r>
            <a:r>
              <a:rPr lang="ja-JP" altLang="en-US" sz="2400" dirty="0">
                <a:solidFill>
                  <a:schemeClr val="bg1"/>
                </a:solidFill>
                <a:latin typeface="ＭＳ Ｐ明朝" panose="02020600040205080304" pitchFamily="18" charset="-128"/>
                <a:ea typeface="ＭＳ Ｐ明朝" panose="02020600040205080304" pitchFamily="18" charset="-128"/>
              </a:rPr>
              <a:t>は個体によって</a:t>
            </a:r>
            <a:r>
              <a:rPr lang="en-US" altLang="ja-JP" sz="2400" dirty="0">
                <a:solidFill>
                  <a:schemeClr val="bg1"/>
                </a:solidFill>
                <a:latin typeface="ＭＳ Ｐ明朝" panose="02020600040205080304" pitchFamily="18" charset="-128"/>
                <a:ea typeface="ＭＳ Ｐ明朝" panose="02020600040205080304" pitchFamily="18" charset="-128"/>
              </a:rPr>
              <a:t>(</a:t>
            </a:r>
            <a:r>
              <a:rPr lang="ja-JP" altLang="en-US" sz="2400" dirty="0">
                <a:solidFill>
                  <a:schemeClr val="bg1"/>
                </a:solidFill>
                <a:latin typeface="ＭＳ Ｐ明朝" panose="02020600040205080304" pitchFamily="18" charset="-128"/>
                <a:ea typeface="ＭＳ Ｐ明朝" panose="02020600040205080304" pitchFamily="18" charset="-128"/>
              </a:rPr>
              <a:t>電池の残量やモータの　へたり具合</a:t>
            </a:r>
            <a:r>
              <a:rPr lang="en-US" altLang="ja-JP" sz="2400" dirty="0">
                <a:solidFill>
                  <a:schemeClr val="bg1"/>
                </a:solidFill>
                <a:latin typeface="ＭＳ Ｐ明朝" panose="02020600040205080304" pitchFamily="18" charset="-128"/>
                <a:ea typeface="ＭＳ Ｐ明朝" panose="02020600040205080304" pitchFamily="18" charset="-128"/>
              </a:rPr>
              <a:t>)</a:t>
            </a:r>
            <a:r>
              <a:rPr lang="ja-JP" altLang="en-US" sz="2400" dirty="0">
                <a:solidFill>
                  <a:schemeClr val="bg1"/>
                </a:solidFill>
                <a:latin typeface="ＭＳ Ｐ明朝" panose="02020600040205080304" pitchFamily="18" charset="-128"/>
                <a:ea typeface="ＭＳ Ｐ明朝" panose="02020600040205080304" pitchFamily="18" charset="-128"/>
              </a:rPr>
              <a:t>曲がり方が違う</a:t>
            </a:r>
          </a:p>
          <a:p>
            <a:r>
              <a:rPr lang="en-US" altLang="ja-JP" sz="2400" dirty="0">
                <a:solidFill>
                  <a:schemeClr val="bg1"/>
                </a:solidFill>
                <a:latin typeface="ＭＳ Ｐ明朝" panose="02020600040205080304" pitchFamily="18" charset="-128"/>
                <a:ea typeface="ＭＳ Ｐ明朝" panose="02020600040205080304" pitchFamily="18" charset="-128"/>
              </a:rPr>
              <a:t>120</a:t>
            </a:r>
            <a:r>
              <a:rPr lang="ja-JP" altLang="en-US" sz="2400" dirty="0">
                <a:solidFill>
                  <a:schemeClr val="bg1"/>
                </a:solidFill>
                <a:latin typeface="ＭＳ Ｐ明朝" panose="02020600040205080304" pitchFamily="18" charset="-128"/>
                <a:ea typeface="ＭＳ Ｐ明朝" panose="02020600040205080304" pitchFamily="18" charset="-128"/>
              </a:rPr>
              <a:t>度にならない場合は秒数や速度を調整　　する</a:t>
            </a:r>
            <a:endParaRPr lang="en-US" altLang="ja-JP" sz="2400" dirty="0">
              <a:solidFill>
                <a:schemeClr val="bg1"/>
              </a:solidFill>
              <a:latin typeface="ＭＳ Ｐ明朝" panose="02020600040205080304" pitchFamily="18" charset="-128"/>
              <a:ea typeface="ＭＳ Ｐ明朝" panose="02020600040205080304" pitchFamily="18" charset="-128"/>
            </a:endParaRPr>
          </a:p>
          <a:p>
            <a:r>
              <a:rPr lang="en-US" altLang="ja-JP" sz="2400" dirty="0">
                <a:solidFill>
                  <a:schemeClr val="bg1"/>
                </a:solidFill>
                <a:latin typeface="ＭＳ Ｐ明朝" panose="02020600040205080304" pitchFamily="18" charset="-128"/>
                <a:ea typeface="ＭＳ Ｐ明朝" panose="02020600040205080304" pitchFamily="18" charset="-128"/>
              </a:rPr>
              <a:t>mBot</a:t>
            </a:r>
            <a:r>
              <a:rPr lang="ja-JP" altLang="en-US" sz="2400" dirty="0">
                <a:solidFill>
                  <a:schemeClr val="bg1"/>
                </a:solidFill>
                <a:latin typeface="ＭＳ Ｐ明朝" panose="02020600040205080304" pitchFamily="18" charset="-128"/>
                <a:ea typeface="ＭＳ Ｐ明朝" panose="02020600040205080304" pitchFamily="18" charset="-128"/>
              </a:rPr>
              <a:t>の速度をゆっくりにすると制御しやすい</a:t>
            </a:r>
            <a:endParaRPr lang="en-US" altLang="ja-JP" sz="2400" dirty="0">
              <a:solidFill>
                <a:schemeClr val="bg1"/>
              </a:solidFill>
              <a:latin typeface="ＭＳ Ｐ明朝" panose="02020600040205080304" pitchFamily="18" charset="-128"/>
              <a:ea typeface="ＭＳ Ｐ明朝" panose="02020600040205080304" pitchFamily="18" charset="-128"/>
            </a:endParaRPr>
          </a:p>
          <a:p>
            <a:r>
              <a:rPr kumimoji="1" lang="en-US" altLang="ja-JP" sz="2400" dirty="0">
                <a:solidFill>
                  <a:schemeClr val="bg1"/>
                </a:solidFill>
                <a:latin typeface="ＭＳ Ｐ明朝" panose="02020600040205080304" pitchFamily="18" charset="-128"/>
                <a:ea typeface="ＭＳ Ｐ明朝" panose="02020600040205080304" pitchFamily="18" charset="-128"/>
              </a:rPr>
              <a:t>mBot</a:t>
            </a:r>
            <a:r>
              <a:rPr kumimoji="1" lang="ja-JP" altLang="en-US" sz="2400" dirty="0">
                <a:solidFill>
                  <a:schemeClr val="bg1"/>
                </a:solidFill>
                <a:latin typeface="ＭＳ Ｐ明朝" panose="02020600040205080304" pitchFamily="18" charset="-128"/>
                <a:ea typeface="ＭＳ Ｐ明朝" panose="02020600040205080304" pitchFamily="18" charset="-128"/>
              </a:rPr>
              <a:t>では「</a:t>
            </a:r>
            <a:r>
              <a:rPr kumimoji="1" lang="en-US" altLang="ja-JP" sz="2400" dirty="0">
                <a:solidFill>
                  <a:schemeClr val="bg1"/>
                </a:solidFill>
                <a:latin typeface="ＭＳ Ｐ明朝" panose="02020600040205080304" pitchFamily="18" charset="-128"/>
                <a:ea typeface="ＭＳ Ｐ明朝" panose="02020600040205080304" pitchFamily="18" charset="-128"/>
              </a:rPr>
              <a:t>120</a:t>
            </a:r>
            <a:r>
              <a:rPr kumimoji="1" lang="ja-JP" altLang="en-US" sz="2400" dirty="0">
                <a:solidFill>
                  <a:schemeClr val="bg1"/>
                </a:solidFill>
                <a:latin typeface="ＭＳ Ｐ明朝" panose="02020600040205080304" pitchFamily="18" charset="-128"/>
                <a:ea typeface="ＭＳ Ｐ明朝" panose="02020600040205080304" pitchFamily="18" charset="-128"/>
              </a:rPr>
              <a:t>度曲がる」という命令は出来ない為、「</a:t>
            </a:r>
            <a:r>
              <a:rPr kumimoji="1" lang="en-US" altLang="ja-JP" sz="2400" dirty="0">
                <a:solidFill>
                  <a:schemeClr val="bg1"/>
                </a:solidFill>
                <a:latin typeface="ＭＳ Ｐ明朝" panose="02020600040205080304" pitchFamily="18" charset="-128"/>
                <a:ea typeface="ＭＳ Ｐ明朝" panose="02020600040205080304" pitchFamily="18" charset="-128"/>
              </a:rPr>
              <a:t>1</a:t>
            </a:r>
            <a:r>
              <a:rPr kumimoji="1" lang="ja-JP" altLang="en-US" sz="2400" dirty="0">
                <a:solidFill>
                  <a:schemeClr val="bg1"/>
                </a:solidFill>
                <a:latin typeface="ＭＳ Ｐ明朝" panose="02020600040205080304" pitchFamily="18" charset="-128"/>
                <a:ea typeface="ＭＳ Ｐ明朝" panose="02020600040205080304" pitchFamily="18" charset="-128"/>
              </a:rPr>
              <a:t>秒間速度</a:t>
            </a:r>
            <a:r>
              <a:rPr kumimoji="1" lang="en-US" altLang="ja-JP" sz="2400" dirty="0">
                <a:solidFill>
                  <a:schemeClr val="bg1"/>
                </a:solidFill>
                <a:latin typeface="ＭＳ Ｐ明朝" panose="02020600040205080304" pitchFamily="18" charset="-128"/>
                <a:ea typeface="ＭＳ Ｐ明朝" panose="02020600040205080304" pitchFamily="18" charset="-128"/>
              </a:rPr>
              <a:t>100</a:t>
            </a:r>
            <a:r>
              <a:rPr kumimoji="1" lang="ja-JP" altLang="en-US" sz="2400" dirty="0">
                <a:solidFill>
                  <a:schemeClr val="bg1"/>
                </a:solidFill>
                <a:latin typeface="ＭＳ Ｐ明朝" panose="02020600040205080304" pitchFamily="18" charset="-128"/>
                <a:ea typeface="ＭＳ Ｐ明朝" panose="02020600040205080304" pitchFamily="18" charset="-128"/>
              </a:rPr>
              <a:t>で左折」などで対応する</a:t>
            </a:r>
            <a:endParaRPr kumimoji="1" lang="en-US" altLang="ja-JP" sz="2400" dirty="0">
              <a:solidFill>
                <a:schemeClr val="bg1"/>
              </a:solidFill>
              <a:latin typeface="ＭＳ Ｐ明朝" panose="02020600040205080304" pitchFamily="18" charset="-128"/>
              <a:ea typeface="ＭＳ Ｐ明朝" panose="02020600040205080304" pitchFamily="18" charset="-128"/>
            </a:endParaRPr>
          </a:p>
        </p:txBody>
      </p:sp>
      <p:sp>
        <p:nvSpPr>
          <p:cNvPr id="5" name="スライド番号プレースホルダー 4">
            <a:extLst>
              <a:ext uri="{FF2B5EF4-FFF2-40B4-BE49-F238E27FC236}">
                <a16:creationId xmlns:a16="http://schemas.microsoft.com/office/drawing/2014/main" id="{4C196B69-34D2-4410-8638-0247D93858C5}"/>
              </a:ext>
            </a:extLst>
          </p:cNvPr>
          <p:cNvSpPr>
            <a:spLocks noGrp="1"/>
          </p:cNvSpPr>
          <p:nvPr>
            <p:ph type="sldNum" sz="quarter" idx="12"/>
          </p:nvPr>
        </p:nvSpPr>
        <p:spPr>
          <a:xfrm>
            <a:off x="10571516" y="6355080"/>
            <a:ext cx="782283" cy="365125"/>
          </a:xfrm>
        </p:spPr>
        <p:txBody>
          <a:bodyPr>
            <a:normAutofit/>
          </a:bodyPr>
          <a:lstStyle/>
          <a:p>
            <a:pPr>
              <a:spcAft>
                <a:spcPts val="600"/>
              </a:spcAft>
            </a:pPr>
            <a:fld id="{93179F54-591D-4687-987F-AEF9D44EA1EB}" type="slidenum">
              <a:rPr kumimoji="1" lang="ja-JP" altLang="en-US" sz="1050">
                <a:solidFill>
                  <a:schemeClr val="tx1">
                    <a:alpha val="80000"/>
                  </a:schemeClr>
                </a:solidFill>
              </a:rPr>
              <a:pPr>
                <a:spcAft>
                  <a:spcPts val="600"/>
                </a:spcAft>
              </a:pPr>
              <a:t>7</a:t>
            </a:fld>
            <a:endParaRPr kumimoji="1" lang="ja-JP" altLang="en-US" sz="1050">
              <a:solidFill>
                <a:schemeClr val="tx1">
                  <a:alpha val="80000"/>
                </a:schemeClr>
              </a:solidFill>
            </a:endParaRPr>
          </a:p>
        </p:txBody>
      </p:sp>
    </p:spTree>
    <p:extLst>
      <p:ext uri="{BB962C8B-B14F-4D97-AF65-F5344CB8AC3E}">
        <p14:creationId xmlns:p14="http://schemas.microsoft.com/office/powerpoint/2010/main" val="26472009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11CB7F1-B4CB-4BF5-BA3A-F896A1BEA65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altLang="ja-JP" sz="2800" dirty="0">
                <a:latin typeface="ＭＳ Ｐ明朝" panose="02020600040205080304" pitchFamily="18" charset="-128"/>
                <a:ea typeface="ＭＳ Ｐ明朝" panose="02020600040205080304" pitchFamily="18" charset="-128"/>
              </a:rPr>
              <a:t>mBot  </a:t>
            </a:r>
            <a:r>
              <a:rPr lang="ja-JP" altLang="en-US" sz="2800" dirty="0">
                <a:latin typeface="ＭＳ Ｐ明朝" panose="02020600040205080304" pitchFamily="18" charset="-128"/>
                <a:ea typeface="ＭＳ Ｐ明朝" panose="02020600040205080304" pitchFamily="18" charset="-128"/>
              </a:rPr>
              <a:t>　　　　　　　　正三角形を作る</a:t>
            </a:r>
            <a:endParaRPr kumimoji="1" lang="ja-JP" altLang="en-US" sz="2800" dirty="0"/>
          </a:p>
        </p:txBody>
      </p:sp>
      <p:sp>
        <p:nvSpPr>
          <p:cNvPr id="3" name="コンテンツ プレースホルダー 2">
            <a:extLst>
              <a:ext uri="{FF2B5EF4-FFF2-40B4-BE49-F238E27FC236}">
                <a16:creationId xmlns:a16="http://schemas.microsoft.com/office/drawing/2014/main" id="{8B650434-D3C2-4925-B71E-1FDCCB381F87}"/>
              </a:ext>
            </a:extLst>
          </p:cNvPr>
          <p:cNvSpPr>
            <a:spLocks noGrp="1"/>
          </p:cNvSpPr>
          <p:nvPr>
            <p:ph idx="1"/>
          </p:nvPr>
        </p:nvSpPr>
        <p:spPr>
          <a:xfrm>
            <a:off x="643468" y="2638043"/>
            <a:ext cx="3363974" cy="3415623"/>
          </a:xfrm>
        </p:spPr>
        <p:txBody>
          <a:bodyPr>
            <a:normAutofit/>
          </a:bodyPr>
          <a:lstStyle/>
          <a:p>
            <a:r>
              <a:rPr kumimoji="1" lang="ja-JP" altLang="en-US" sz="2000" dirty="0">
                <a:latin typeface="ＭＳ Ｐ明朝" panose="02020600040205080304" pitchFamily="18" charset="-128"/>
                <a:ea typeface="ＭＳ Ｐ明朝" panose="02020600040205080304" pitchFamily="18" charset="-128"/>
              </a:rPr>
              <a:t>つまり</a:t>
            </a:r>
            <a:r>
              <a:rPr lang="ja-JP" altLang="en-US" sz="2000" dirty="0">
                <a:latin typeface="ＭＳ Ｐ明朝" panose="02020600040205080304" pitchFamily="18" charset="-128"/>
                <a:ea typeface="ＭＳ Ｐ明朝" panose="02020600040205080304" pitchFamily="18" charset="-128"/>
              </a:rPr>
              <a:t>先述の</a:t>
            </a:r>
            <a:r>
              <a:rPr kumimoji="1" lang="ja-JP" altLang="en-US" sz="2000" dirty="0">
                <a:latin typeface="ＭＳ Ｐ明朝" panose="02020600040205080304" pitchFamily="18" charset="-128"/>
                <a:ea typeface="ＭＳ Ｐ明朝" panose="02020600040205080304" pitchFamily="18" charset="-128"/>
              </a:rPr>
              <a:t>パターンを　　</a:t>
            </a:r>
            <a:r>
              <a:rPr kumimoji="1" lang="en-US" altLang="ja-JP" sz="2000" dirty="0">
                <a:latin typeface="ＭＳ Ｐ明朝" panose="02020600040205080304" pitchFamily="18" charset="-128"/>
                <a:ea typeface="ＭＳ Ｐ明朝" panose="02020600040205080304" pitchFamily="18" charset="-128"/>
              </a:rPr>
              <a:t>3</a:t>
            </a:r>
            <a:r>
              <a:rPr kumimoji="1" lang="ja-JP" altLang="en-US" sz="2000" dirty="0">
                <a:latin typeface="ＭＳ Ｐ明朝" panose="02020600040205080304" pitchFamily="18" charset="-128"/>
                <a:ea typeface="ＭＳ Ｐ明朝" panose="02020600040205080304" pitchFamily="18" charset="-128"/>
              </a:rPr>
              <a:t>回繰り返せば</a:t>
            </a:r>
            <a:r>
              <a:rPr kumimoji="1" lang="en-US" altLang="ja-JP" sz="2000" dirty="0">
                <a:latin typeface="ＭＳ Ｐ明朝" panose="02020600040205080304" pitchFamily="18" charset="-128"/>
                <a:ea typeface="ＭＳ Ｐ明朝" panose="02020600040205080304" pitchFamily="18" charset="-128"/>
              </a:rPr>
              <a:t>1</a:t>
            </a:r>
            <a:r>
              <a:rPr kumimoji="1" lang="ja-JP" altLang="en-US" sz="2000" dirty="0">
                <a:latin typeface="ＭＳ Ｐ明朝" panose="02020600040205080304" pitchFamily="18" charset="-128"/>
                <a:ea typeface="ＭＳ Ｐ明朝" panose="02020600040205080304" pitchFamily="18" charset="-128"/>
              </a:rPr>
              <a:t>回の実行　</a:t>
            </a:r>
            <a:r>
              <a:rPr lang="ja-JP" altLang="en-US" sz="2000" dirty="0">
                <a:latin typeface="ＭＳ Ｐ明朝" panose="02020600040205080304" pitchFamily="18" charset="-128"/>
                <a:ea typeface="ＭＳ Ｐ明朝" panose="02020600040205080304" pitchFamily="18" charset="-128"/>
              </a:rPr>
              <a:t>で正三角形を作れる</a:t>
            </a:r>
            <a:endParaRPr lang="en-US" altLang="ja-JP" sz="2000" dirty="0">
              <a:latin typeface="ＭＳ Ｐ明朝" panose="02020600040205080304" pitchFamily="18" charset="-128"/>
              <a:ea typeface="ＭＳ Ｐ明朝" panose="02020600040205080304" pitchFamily="18" charset="-128"/>
            </a:endParaRPr>
          </a:p>
          <a:p>
            <a:pPr marL="0" indent="0">
              <a:buNone/>
            </a:pPr>
            <a:endParaRPr kumimoji="1" lang="en-US" altLang="ja-JP" sz="2000" dirty="0">
              <a:latin typeface="ＭＳ Ｐ明朝" panose="02020600040205080304" pitchFamily="18" charset="-128"/>
              <a:ea typeface="ＭＳ Ｐ明朝" panose="02020600040205080304" pitchFamily="18" charset="-128"/>
            </a:endParaRPr>
          </a:p>
        </p:txBody>
      </p:sp>
      <p:pic>
        <p:nvPicPr>
          <p:cNvPr id="5" name="図 4">
            <a:extLst>
              <a:ext uri="{FF2B5EF4-FFF2-40B4-BE49-F238E27FC236}">
                <a16:creationId xmlns:a16="http://schemas.microsoft.com/office/drawing/2014/main" id="{7B13C5BB-294F-4780-B1E8-4D797D679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6" name="スライド番号プレースホルダー 5">
            <a:extLst>
              <a:ext uri="{FF2B5EF4-FFF2-40B4-BE49-F238E27FC236}">
                <a16:creationId xmlns:a16="http://schemas.microsoft.com/office/drawing/2014/main" id="{7904D3C9-04B4-420B-A77B-8CC183CD69BF}"/>
              </a:ext>
            </a:extLst>
          </p:cNvPr>
          <p:cNvSpPr>
            <a:spLocks noGrp="1"/>
          </p:cNvSpPr>
          <p:nvPr>
            <p:ph type="sldNum" sz="quarter" idx="12"/>
          </p:nvPr>
        </p:nvSpPr>
        <p:spPr/>
        <p:txBody>
          <a:bodyPr/>
          <a:lstStyle/>
          <a:p>
            <a:fld id="{93179F54-591D-4687-987F-AEF9D44EA1EB}" type="slidenum">
              <a:rPr kumimoji="1" lang="ja-JP" altLang="en-US" smtClean="0"/>
              <a:t>8</a:t>
            </a:fld>
            <a:endParaRPr kumimoji="1" lang="ja-JP" altLang="en-US" dirty="0"/>
          </a:p>
        </p:txBody>
      </p:sp>
    </p:spTree>
    <p:extLst>
      <p:ext uri="{BB962C8B-B14F-4D97-AF65-F5344CB8AC3E}">
        <p14:creationId xmlns:p14="http://schemas.microsoft.com/office/powerpoint/2010/main" val="6114878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1010</Words>
  <Application>Microsoft Office PowerPoint</Application>
  <PresentationFormat>ワイド画面</PresentationFormat>
  <Paragraphs>277</Paragraphs>
  <Slides>64</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64</vt:i4>
      </vt:variant>
    </vt:vector>
  </HeadingPairs>
  <TitlesOfParts>
    <vt:vector size="72" baseType="lpstr">
      <vt:lpstr>HG丸ｺﾞｼｯｸM-PRO</vt:lpstr>
      <vt:lpstr>ＭＳ Ｐ明朝</vt:lpstr>
      <vt:lpstr>UD デジタル 教科書体 NK-R</vt:lpstr>
      <vt:lpstr>游ゴシック</vt:lpstr>
      <vt:lpstr>游ゴシック Light</vt:lpstr>
      <vt:lpstr>Arial</vt:lpstr>
      <vt:lpstr>Calibri</vt:lpstr>
      <vt:lpstr>Office テーマ</vt:lpstr>
      <vt:lpstr>指導資料</vt:lpstr>
      <vt:lpstr>A-①算数　(第5学年)</vt:lpstr>
      <vt:lpstr>授業の手順</vt:lpstr>
      <vt:lpstr>プリント課題</vt:lpstr>
      <vt:lpstr>アンプラグドプログラミング</vt:lpstr>
      <vt:lpstr>mBot　　　　　　　　    正三角形を作る</vt:lpstr>
      <vt:lpstr>mBot  　　　　　　　　正三角形を作る</vt:lpstr>
      <vt:lpstr>mBot 　　　　綺麗に　　　曲がれない　場合</vt:lpstr>
      <vt:lpstr>mBot  　　　　　　　　正三角形を作る</vt:lpstr>
      <vt:lpstr>グループワーク</vt:lpstr>
      <vt:lpstr>mBot　　　　　　　　　　　　　　   出来るだけ少ない数の　　　　　　　　ブロックで正多角形</vt:lpstr>
      <vt:lpstr>mBot　　　　　　　　　　　出来るだけ少ない数の　　ブロックで正三角形</vt:lpstr>
      <vt:lpstr>mBot　　　　　　　　　　　　　　　　出来るだけブロックをいじらずに違う正多角形にする</vt:lpstr>
      <vt:lpstr>   mBot　　　　　　　　　　　　　　　　　　　　　　　                          出来るだけブロックをいじらずに違う正多角形にする</vt:lpstr>
      <vt:lpstr>mBot　                          出来るだけブロックを                 いじらずに違う                   正多角形にする</vt:lpstr>
      <vt:lpstr>B-① 音楽(第4学年)</vt:lpstr>
      <vt:lpstr>授業の手順</vt:lpstr>
      <vt:lpstr>チューリップをmBotで</vt:lpstr>
      <vt:lpstr>楽譜</vt:lpstr>
      <vt:lpstr>音符</vt:lpstr>
      <vt:lpstr>mBot　　　　音階</vt:lpstr>
      <vt:lpstr>mBot①</vt:lpstr>
      <vt:lpstr>mBot①(繰り返し)</vt:lpstr>
      <vt:lpstr>mBot②</vt:lpstr>
      <vt:lpstr>mBot③</vt:lpstr>
      <vt:lpstr>mBot④</vt:lpstr>
      <vt:lpstr>mBotの音がたどたどしく　感じた時</vt:lpstr>
      <vt:lpstr>mBot⑤</vt:lpstr>
      <vt:lpstr>mBot</vt:lpstr>
      <vt:lpstr>mBot　プログラム　完成形</vt:lpstr>
      <vt:lpstr>B-②　社会　(第4学年)</vt:lpstr>
      <vt:lpstr>用意する物</vt:lpstr>
      <vt:lpstr>ゲームの進行について</vt:lpstr>
      <vt:lpstr>ルール</vt:lpstr>
      <vt:lpstr>授業の手順</vt:lpstr>
      <vt:lpstr>「サイレン」を奏でる</vt:lpstr>
      <vt:lpstr>学習するプログラミング的思考</vt:lpstr>
      <vt:lpstr>授業の手順</vt:lpstr>
      <vt:lpstr>サイレンの音階について</vt:lpstr>
      <vt:lpstr>サイレン音のプログラム</vt:lpstr>
      <vt:lpstr>掛け算,足し算</vt:lpstr>
      <vt:lpstr>学習する　　プログラミング的思考</vt:lpstr>
      <vt:lpstr>授業の手順</vt:lpstr>
      <vt:lpstr>掛け算,足し算</vt:lpstr>
      <vt:lpstr>掛け算,足し算</vt:lpstr>
      <vt:lpstr>トンネルを安全に通る</vt:lpstr>
      <vt:lpstr>学習するプログラミング的思考</vt:lpstr>
      <vt:lpstr>授業の手順</vt:lpstr>
      <vt:lpstr>トンネルを安全 に通る</vt:lpstr>
      <vt:lpstr>自動ブレーキ</vt:lpstr>
      <vt:lpstr>学習する　　プログラミング的思考</vt:lpstr>
      <vt:lpstr>授業の手順</vt:lpstr>
      <vt:lpstr>壁にぶつかる前に止まる</vt:lpstr>
      <vt:lpstr>記憶する（アンプラグド）</vt:lpstr>
      <vt:lpstr>学習する　　プログラミング的思考</vt:lpstr>
      <vt:lpstr>アンプラグドプログラミング</vt:lpstr>
      <vt:lpstr>物の移動</vt:lpstr>
      <vt:lpstr>学習する　　プログラミング的思考</vt:lpstr>
      <vt:lpstr>授業の手順</vt:lpstr>
      <vt:lpstr>物の移動</vt:lpstr>
      <vt:lpstr>車庫入れ</vt:lpstr>
      <vt:lpstr>学習する　　プログラミング的思考</vt:lpstr>
      <vt:lpstr>授業の手順</vt:lpstr>
      <vt:lpstr>車庫入れ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指導資料</dc:title>
  <dc:creator>村井 朔也</dc:creator>
  <cp:lastModifiedBy>村井 朔也</cp:lastModifiedBy>
  <cp:revision>4</cp:revision>
  <dcterms:created xsi:type="dcterms:W3CDTF">2020-02-12T04:38:39Z</dcterms:created>
  <dcterms:modified xsi:type="dcterms:W3CDTF">2020-02-12T04:56:20Z</dcterms:modified>
</cp:coreProperties>
</file>